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Masters/slideMaster34.xml" ContentType="application/vnd.openxmlformats-officedocument.presentationml.slideMaster+xml"/>
  <Override PartName="/ppt/slideMasters/slideMaster35.xml" ContentType="application/vnd.openxmlformats-officedocument.presentationml.slideMaster+xml"/>
  <Override PartName="/ppt/slideMasters/slideMaster36.xml" ContentType="application/vnd.openxmlformats-officedocument.presentationml.slideMaster+xml"/>
  <Override PartName="/ppt/slideMasters/slideMaster37.xml" ContentType="application/vnd.openxmlformats-officedocument.presentationml.slideMaster+xml"/>
  <Override PartName="/ppt/slideMasters/slideMaster38.xml" ContentType="application/vnd.openxmlformats-officedocument.presentationml.slideMaster+xml"/>
  <Override PartName="/ppt/slideMasters/slideMaster39.xml" ContentType="application/vnd.openxmlformats-officedocument.presentationml.slideMaster+xml"/>
  <Override PartName="/ppt/slideMasters/slideMaster40.xml" ContentType="application/vnd.openxmlformats-officedocument.presentationml.slideMaster+xml"/>
  <Override PartName="/ppt/slideMasters/slideMaster4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7.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8.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9.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10.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12.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3.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theme/theme15.xml" ContentType="application/vnd.openxmlformats-officedocument.theme+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6.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7.xml" ContentType="application/vnd.openxmlformats-officedocument.theme+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8.xml" ContentType="application/vnd.openxmlformats-officedocument.theme+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9.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20.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theme/theme21.xml" ContentType="application/vnd.openxmlformats-officedocument.theme+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theme/theme22.xml" ContentType="application/vnd.openxmlformats-officedocument.theme+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theme/theme23.xml" ContentType="application/vnd.openxmlformats-officedocument.theme+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4.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theme/theme25.xml" ContentType="application/vnd.openxmlformats-officedocument.theme+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theme/theme26.xml" ContentType="application/vnd.openxmlformats-officedocument.theme+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theme/theme27.xml" ContentType="application/vnd.openxmlformats-officedocument.theme+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theme/theme28.xml" ContentType="application/vnd.openxmlformats-officedocument.theme+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theme/theme29.xml" ContentType="application/vnd.openxmlformats-officedocument.theme+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theme/theme30.xml" ContentType="application/vnd.openxmlformats-officedocument.theme+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theme/theme31.xml" ContentType="application/vnd.openxmlformats-officedocument.theme+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theme/theme32.xml" ContentType="application/vnd.openxmlformats-officedocument.theme+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theme/theme33.xml" ContentType="application/vnd.openxmlformats-officedocument.theme+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theme/theme34.xml" ContentType="application/vnd.openxmlformats-officedocument.theme+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theme/theme35.xml" ContentType="application/vnd.openxmlformats-officedocument.theme+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slideLayouts/slideLayout330.xml" ContentType="application/vnd.openxmlformats-officedocument.presentationml.slideLayout+xml"/>
  <Override PartName="/ppt/theme/theme36.xml" ContentType="application/vnd.openxmlformats-officedocument.theme+xml"/>
  <Override PartName="/ppt/slideLayouts/slideLayout331.xml" ContentType="application/vnd.openxmlformats-officedocument.presentationml.slideLayout+xml"/>
  <Override PartName="/ppt/slideLayouts/slideLayout332.xml" ContentType="application/vnd.openxmlformats-officedocument.presentationml.slideLayout+xml"/>
  <Override PartName="/ppt/slideLayouts/slideLayout333.xml" ContentType="application/vnd.openxmlformats-officedocument.presentationml.slideLayout+xml"/>
  <Override PartName="/ppt/slideLayouts/slideLayout334.xml" ContentType="application/vnd.openxmlformats-officedocument.presentationml.slideLayout+xml"/>
  <Override PartName="/ppt/slideLayouts/slideLayout335.xml" ContentType="application/vnd.openxmlformats-officedocument.presentationml.slideLayout+xml"/>
  <Override PartName="/ppt/slideLayouts/slideLayout336.xml" ContentType="application/vnd.openxmlformats-officedocument.presentationml.slideLayout+xml"/>
  <Override PartName="/ppt/slideLayouts/slideLayout337.xml" ContentType="application/vnd.openxmlformats-officedocument.presentationml.slideLayout+xml"/>
  <Override PartName="/ppt/slideLayouts/slideLayout338.xml" ContentType="application/vnd.openxmlformats-officedocument.presentationml.slideLayout+xml"/>
  <Override PartName="/ppt/slideLayouts/slideLayout339.xml" ContentType="application/vnd.openxmlformats-officedocument.presentationml.slideLayout+xml"/>
  <Override PartName="/ppt/slideLayouts/slideLayout340.xml" ContentType="application/vnd.openxmlformats-officedocument.presentationml.slideLayout+xml"/>
  <Override PartName="/ppt/slideLayouts/slideLayout341.xml" ContentType="application/vnd.openxmlformats-officedocument.presentationml.slideLayout+xml"/>
  <Override PartName="/ppt/slideLayouts/slideLayout342.xml" ContentType="application/vnd.openxmlformats-officedocument.presentationml.slideLayout+xml"/>
  <Override PartName="/ppt/slideLayouts/slideLayout343.xml" ContentType="application/vnd.openxmlformats-officedocument.presentationml.slideLayout+xml"/>
  <Override PartName="/ppt/slideLayouts/slideLayout344.xml" ContentType="application/vnd.openxmlformats-officedocument.presentationml.slideLayout+xml"/>
  <Override PartName="/ppt/theme/theme37.xml" ContentType="application/vnd.openxmlformats-officedocument.theme+xml"/>
  <Override PartName="/ppt/slideLayouts/slideLayout345.xml" ContentType="application/vnd.openxmlformats-officedocument.presentationml.slideLayout+xml"/>
  <Override PartName="/ppt/slideLayouts/slideLayout346.xml" ContentType="application/vnd.openxmlformats-officedocument.presentationml.slideLayout+xml"/>
  <Override PartName="/ppt/slideLayouts/slideLayout347.xml" ContentType="application/vnd.openxmlformats-officedocument.presentationml.slideLayout+xml"/>
  <Override PartName="/ppt/slideLayouts/slideLayout348.xml" ContentType="application/vnd.openxmlformats-officedocument.presentationml.slideLayout+xml"/>
  <Override PartName="/ppt/slideLayouts/slideLayout349.xml" ContentType="application/vnd.openxmlformats-officedocument.presentationml.slideLayout+xml"/>
  <Override PartName="/ppt/slideLayouts/slideLayout350.xml" ContentType="application/vnd.openxmlformats-officedocument.presentationml.slideLayout+xml"/>
  <Override PartName="/ppt/slideLayouts/slideLayout351.xml" ContentType="application/vnd.openxmlformats-officedocument.presentationml.slideLayout+xml"/>
  <Override PartName="/ppt/slideLayouts/slideLayout352.xml" ContentType="application/vnd.openxmlformats-officedocument.presentationml.slideLayout+xml"/>
  <Override PartName="/ppt/slideLayouts/slideLayout353.xml" ContentType="application/vnd.openxmlformats-officedocument.presentationml.slideLayout+xml"/>
  <Override PartName="/ppt/slideLayouts/slideLayout354.xml" ContentType="application/vnd.openxmlformats-officedocument.presentationml.slideLayout+xml"/>
  <Override PartName="/ppt/slideLayouts/slideLayout355.xml" ContentType="application/vnd.openxmlformats-officedocument.presentationml.slideLayout+xml"/>
  <Override PartName="/ppt/slideLayouts/slideLayout356.xml" ContentType="application/vnd.openxmlformats-officedocument.presentationml.slideLayout+xml"/>
  <Override PartName="/ppt/slideLayouts/slideLayout357.xml" ContentType="application/vnd.openxmlformats-officedocument.presentationml.slideLayout+xml"/>
  <Override PartName="/ppt/theme/theme38.xml" ContentType="application/vnd.openxmlformats-officedocument.theme+xml"/>
  <Override PartName="/ppt/slideLayouts/slideLayout358.xml" ContentType="application/vnd.openxmlformats-officedocument.presentationml.slideLayout+xml"/>
  <Override PartName="/ppt/slideLayouts/slideLayout359.xml" ContentType="application/vnd.openxmlformats-officedocument.presentationml.slideLayout+xml"/>
  <Override PartName="/ppt/slideLayouts/slideLayout360.xml" ContentType="application/vnd.openxmlformats-officedocument.presentationml.slideLayout+xml"/>
  <Override PartName="/ppt/slideLayouts/slideLayout361.xml" ContentType="application/vnd.openxmlformats-officedocument.presentationml.slideLayout+xml"/>
  <Override PartName="/ppt/slideLayouts/slideLayout362.xml" ContentType="application/vnd.openxmlformats-officedocument.presentationml.slideLayout+xml"/>
  <Override PartName="/ppt/slideLayouts/slideLayout363.xml" ContentType="application/vnd.openxmlformats-officedocument.presentationml.slideLayout+xml"/>
  <Override PartName="/ppt/slideLayouts/slideLayout364.xml" ContentType="application/vnd.openxmlformats-officedocument.presentationml.slideLayout+xml"/>
  <Override PartName="/ppt/slideLayouts/slideLayout365.xml" ContentType="application/vnd.openxmlformats-officedocument.presentationml.slideLayout+xml"/>
  <Override PartName="/ppt/slideLayouts/slideLayout366.xml" ContentType="application/vnd.openxmlformats-officedocument.presentationml.slideLayout+xml"/>
  <Override PartName="/ppt/theme/theme39.xml" ContentType="application/vnd.openxmlformats-officedocument.theme+xml"/>
  <Override PartName="/ppt/slideLayouts/slideLayout367.xml" ContentType="application/vnd.openxmlformats-officedocument.presentationml.slideLayout+xml"/>
  <Override PartName="/ppt/slideLayouts/slideLayout368.xml" ContentType="application/vnd.openxmlformats-officedocument.presentationml.slideLayout+xml"/>
  <Override PartName="/ppt/slideLayouts/slideLayout369.xml" ContentType="application/vnd.openxmlformats-officedocument.presentationml.slideLayout+xml"/>
  <Override PartName="/ppt/slideLayouts/slideLayout370.xml" ContentType="application/vnd.openxmlformats-officedocument.presentationml.slideLayout+xml"/>
  <Override PartName="/ppt/slideLayouts/slideLayout371.xml" ContentType="application/vnd.openxmlformats-officedocument.presentationml.slideLayout+xml"/>
  <Override PartName="/ppt/theme/theme40.xml" ContentType="application/vnd.openxmlformats-officedocument.theme+xml"/>
  <Override PartName="/ppt/slideLayouts/slideLayout372.xml" ContentType="application/vnd.openxmlformats-officedocument.presentationml.slideLayout+xml"/>
  <Override PartName="/ppt/slideLayouts/slideLayout373.xml" ContentType="application/vnd.openxmlformats-officedocument.presentationml.slideLayout+xml"/>
  <Override PartName="/ppt/slideLayouts/slideLayout374.xml" ContentType="application/vnd.openxmlformats-officedocument.presentationml.slideLayout+xml"/>
  <Override PartName="/ppt/slideLayouts/slideLayout375.xml" ContentType="application/vnd.openxmlformats-officedocument.presentationml.slideLayout+xml"/>
  <Override PartName="/ppt/slideLayouts/slideLayout376.xml" ContentType="application/vnd.openxmlformats-officedocument.presentationml.slideLayout+xml"/>
  <Override PartName="/ppt/slideLayouts/slideLayout377.xml" ContentType="application/vnd.openxmlformats-officedocument.presentationml.slideLayout+xml"/>
  <Override PartName="/ppt/slideLayouts/slideLayout378.xml" ContentType="application/vnd.openxmlformats-officedocument.presentationml.slideLayout+xml"/>
  <Override PartName="/ppt/slideLayouts/slideLayout379.xml" ContentType="application/vnd.openxmlformats-officedocument.presentationml.slideLayout+xml"/>
  <Override PartName="/ppt/slideLayouts/slideLayout380.xml" ContentType="application/vnd.openxmlformats-officedocument.presentationml.slideLayout+xml"/>
  <Override PartName="/ppt/slideLayouts/slideLayout381.xml" ContentType="application/vnd.openxmlformats-officedocument.presentationml.slideLayout+xml"/>
  <Override PartName="/ppt/slideLayouts/slideLayout382.xml" ContentType="application/vnd.openxmlformats-officedocument.presentationml.slideLayout+xml"/>
  <Override PartName="/ppt/slideLayouts/slideLayout383.xml" ContentType="application/vnd.openxmlformats-officedocument.presentationml.slideLayout+xml"/>
  <Override PartName="/ppt/slideLayouts/slideLayout384.xml" ContentType="application/vnd.openxmlformats-officedocument.presentationml.slideLayout+xml"/>
  <Override PartName="/ppt/slideLayouts/slideLayout385.xml" ContentType="application/vnd.openxmlformats-officedocument.presentationml.slideLayout+xml"/>
  <Override PartName="/ppt/slideLayouts/slideLayout386.xml" ContentType="application/vnd.openxmlformats-officedocument.presentationml.slideLayout+xml"/>
  <Override PartName="/ppt/slideLayouts/slideLayout387.xml" ContentType="application/vnd.openxmlformats-officedocument.presentationml.slideLayout+xml"/>
  <Override PartName="/ppt/theme/theme41.xml" ContentType="application/vnd.openxmlformats-officedocument.theme+xml"/>
  <Override PartName="/ppt/theme/theme42.xml" ContentType="application/vnd.openxmlformats-officedocument.theme+xml"/>
  <Override PartName="/ppt/theme/theme4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8931" r:id="rId2"/>
    <p:sldMasterId id="2147488939" r:id="rId3"/>
    <p:sldMasterId id="2147488962" r:id="rId4"/>
    <p:sldMasterId id="2147488967" r:id="rId5"/>
    <p:sldMasterId id="2147488989" r:id="rId6"/>
    <p:sldMasterId id="2147489007" r:id="rId7"/>
    <p:sldMasterId id="2147489026" r:id="rId8"/>
    <p:sldMasterId id="2147489040" r:id="rId9"/>
    <p:sldMasterId id="2147489056" r:id="rId10"/>
    <p:sldMasterId id="2147489073" r:id="rId11"/>
    <p:sldMasterId id="2147489095" r:id="rId12"/>
    <p:sldMasterId id="2147489104" r:id="rId13"/>
    <p:sldMasterId id="2147489122" r:id="rId14"/>
    <p:sldMasterId id="2147489144" r:id="rId15"/>
    <p:sldMasterId id="2147489153" r:id="rId16"/>
    <p:sldMasterId id="2147489158" r:id="rId17"/>
    <p:sldMasterId id="2147489164" r:id="rId18"/>
    <p:sldMasterId id="2147489180" r:id="rId19"/>
    <p:sldMasterId id="2147489187" r:id="rId20"/>
    <p:sldMasterId id="2147489198" r:id="rId21"/>
    <p:sldMasterId id="2147489220" r:id="rId22"/>
    <p:sldMasterId id="2147489261" r:id="rId23"/>
    <p:sldMasterId id="2147489266" r:id="rId24"/>
    <p:sldMasterId id="2147489271" r:id="rId25"/>
    <p:sldMasterId id="2147489286" r:id="rId26"/>
    <p:sldMasterId id="2147489292" r:id="rId27"/>
    <p:sldMasterId id="2147489298" r:id="rId28"/>
    <p:sldMasterId id="2147489320" r:id="rId29"/>
    <p:sldMasterId id="2147489334" r:id="rId30"/>
    <p:sldMasterId id="2147489344" r:id="rId31"/>
    <p:sldMasterId id="2147489352" r:id="rId32"/>
    <p:sldMasterId id="2147489358" r:id="rId33"/>
    <p:sldMasterId id="2147489364" r:id="rId34"/>
    <p:sldMasterId id="2147489369" r:id="rId35"/>
    <p:sldMasterId id="2147489386" r:id="rId36"/>
    <p:sldMasterId id="2147489392" r:id="rId37"/>
    <p:sldMasterId id="2147489450" r:id="rId38"/>
    <p:sldMasterId id="2147489464" r:id="rId39"/>
    <p:sldMasterId id="2147489475" r:id="rId40"/>
    <p:sldMasterId id="2147489481" r:id="rId41"/>
  </p:sldMasterIdLst>
  <p:notesMasterIdLst>
    <p:notesMasterId r:id="rId83"/>
  </p:notesMasterIdLst>
  <p:handoutMasterIdLst>
    <p:handoutMasterId r:id="rId84"/>
  </p:handoutMasterIdLst>
  <p:sldIdLst>
    <p:sldId id="2789" r:id="rId42"/>
    <p:sldId id="2790" r:id="rId43"/>
    <p:sldId id="2558" r:id="rId44"/>
    <p:sldId id="3014" r:id="rId45"/>
    <p:sldId id="2835" r:id="rId46"/>
    <p:sldId id="2647" r:id="rId47"/>
    <p:sldId id="2182" r:id="rId48"/>
    <p:sldId id="2846" r:id="rId49"/>
    <p:sldId id="2264" r:id="rId50"/>
    <p:sldId id="2266" r:id="rId51"/>
    <p:sldId id="2265" r:id="rId52"/>
    <p:sldId id="2268" r:id="rId53"/>
    <p:sldId id="2787" r:id="rId54"/>
    <p:sldId id="2788" r:id="rId55"/>
    <p:sldId id="2870" r:id="rId56"/>
    <p:sldId id="2876" r:id="rId57"/>
    <p:sldId id="2723" r:id="rId58"/>
    <p:sldId id="2725" r:id="rId59"/>
    <p:sldId id="2729" r:id="rId60"/>
    <p:sldId id="2734" r:id="rId61"/>
    <p:sldId id="3439" r:id="rId62"/>
    <p:sldId id="3006" r:id="rId63"/>
    <p:sldId id="2447" r:id="rId64"/>
    <p:sldId id="3022" r:id="rId65"/>
    <p:sldId id="2904" r:id="rId66"/>
    <p:sldId id="2454" r:id="rId67"/>
    <p:sldId id="3024" r:id="rId68"/>
    <p:sldId id="3025" r:id="rId69"/>
    <p:sldId id="1975" r:id="rId70"/>
    <p:sldId id="3440" r:id="rId71"/>
    <p:sldId id="3441" r:id="rId72"/>
    <p:sldId id="3442" r:id="rId73"/>
    <p:sldId id="2771" r:id="rId74"/>
    <p:sldId id="3447" r:id="rId75"/>
    <p:sldId id="2772" r:id="rId76"/>
    <p:sldId id="3357" r:id="rId77"/>
    <p:sldId id="3453" r:id="rId78"/>
    <p:sldId id="3454" r:id="rId79"/>
    <p:sldId id="3455" r:id="rId80"/>
    <p:sldId id="3456" r:id="rId81"/>
    <p:sldId id="2941" r:id="rId82"/>
  </p:sldIdLst>
  <p:sldSz cx="9144000" cy="6858000" type="screen4x3"/>
  <p:notesSz cx="7010400" cy="9296400"/>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87">
          <p15:clr>
            <a:srgbClr val="A4A3A4"/>
          </p15:clr>
        </p15:guide>
        <p15:guide id="3" pos="5674">
          <p15:clr>
            <a:srgbClr val="A4A3A4"/>
          </p15:clr>
        </p15:guide>
        <p15:guide id="4" pos="288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D1FD"/>
    <a:srgbClr val="A6CCF6"/>
    <a:srgbClr val="00FF00"/>
    <a:srgbClr val="800000"/>
    <a:srgbClr val="0CB2FC"/>
    <a:srgbClr val="027EB5"/>
    <a:srgbClr val="72A9F2"/>
    <a:srgbClr val="65D7FF"/>
    <a:srgbClr val="CFF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586" autoAdjust="0"/>
    <p:restoredTop sz="95990" autoAdjust="0"/>
  </p:normalViewPr>
  <p:slideViewPr>
    <p:cSldViewPr snapToGrid="0" showGuides="1">
      <p:cViewPr varScale="1">
        <p:scale>
          <a:sx n="53" d="100"/>
          <a:sy n="53" d="100"/>
        </p:scale>
        <p:origin x="643" y="31"/>
      </p:cViewPr>
      <p:guideLst>
        <p:guide orient="horz" pos="2160"/>
        <p:guide pos="87"/>
        <p:guide pos="5674"/>
        <p:guide pos="288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p:scale>
          <a:sx n="90" d="100"/>
          <a:sy n="90" d="100"/>
        </p:scale>
        <p:origin x="-1764" y="-72"/>
      </p:cViewPr>
      <p:guideLst>
        <p:guide orient="horz" pos="2928"/>
        <p:guide pos="2209"/>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Master" Target="slideMasters/slideMaster39.xml"/><Relationship Id="rId21" Type="http://schemas.openxmlformats.org/officeDocument/2006/relationships/slideMaster" Target="slideMasters/slideMaster21.xml"/><Relationship Id="rId34" Type="http://schemas.openxmlformats.org/officeDocument/2006/relationships/slideMaster" Target="slideMasters/slideMaster34.xml"/><Relationship Id="rId42" Type="http://schemas.openxmlformats.org/officeDocument/2006/relationships/slide" Target="slides/slide1.xml"/><Relationship Id="rId47" Type="http://schemas.openxmlformats.org/officeDocument/2006/relationships/slide" Target="slides/slide6.xml"/><Relationship Id="rId50" Type="http://schemas.openxmlformats.org/officeDocument/2006/relationships/slide" Target="slides/slide9.xml"/><Relationship Id="rId55" Type="http://schemas.openxmlformats.org/officeDocument/2006/relationships/slide" Target="slides/slide14.xml"/><Relationship Id="rId63" Type="http://schemas.openxmlformats.org/officeDocument/2006/relationships/slide" Target="slides/slide22.xml"/><Relationship Id="rId68" Type="http://schemas.openxmlformats.org/officeDocument/2006/relationships/slide" Target="slides/slide27.xml"/><Relationship Id="rId76" Type="http://schemas.openxmlformats.org/officeDocument/2006/relationships/slide" Target="slides/slide35.xml"/><Relationship Id="rId84"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Master" Target="slideMasters/slideMaster37.xml"/><Relationship Id="rId40" Type="http://schemas.openxmlformats.org/officeDocument/2006/relationships/slideMaster" Target="slideMasters/slideMaster40.xml"/><Relationship Id="rId45" Type="http://schemas.openxmlformats.org/officeDocument/2006/relationships/slide" Target="slides/slide4.xml"/><Relationship Id="rId53" Type="http://schemas.openxmlformats.org/officeDocument/2006/relationships/slide" Target="slides/slide12.xml"/><Relationship Id="rId58" Type="http://schemas.openxmlformats.org/officeDocument/2006/relationships/slide" Target="slides/slide17.xml"/><Relationship Id="rId66" Type="http://schemas.openxmlformats.org/officeDocument/2006/relationships/slide" Target="slides/slide25.xml"/><Relationship Id="rId74" Type="http://schemas.openxmlformats.org/officeDocument/2006/relationships/slide" Target="slides/slide33.xml"/><Relationship Id="rId79" Type="http://schemas.openxmlformats.org/officeDocument/2006/relationships/slide" Target="slides/slide38.xml"/><Relationship Id="rId87"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20.xml"/><Relationship Id="rId82" Type="http://schemas.openxmlformats.org/officeDocument/2006/relationships/slide" Target="slides/slide41.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slide" Target="slides/slide2.xml"/><Relationship Id="rId48" Type="http://schemas.openxmlformats.org/officeDocument/2006/relationships/slide" Target="slides/slide7.xml"/><Relationship Id="rId56" Type="http://schemas.openxmlformats.org/officeDocument/2006/relationships/slide" Target="slides/slide15.xml"/><Relationship Id="rId64" Type="http://schemas.openxmlformats.org/officeDocument/2006/relationships/slide" Target="slides/slide23.xml"/><Relationship Id="rId69" Type="http://schemas.openxmlformats.org/officeDocument/2006/relationships/slide" Target="slides/slide28.xml"/><Relationship Id="rId77" Type="http://schemas.openxmlformats.org/officeDocument/2006/relationships/slide" Target="slides/slide36.xml"/><Relationship Id="rId8" Type="http://schemas.openxmlformats.org/officeDocument/2006/relationships/slideMaster" Target="slideMasters/slideMaster8.xml"/><Relationship Id="rId51" Type="http://schemas.openxmlformats.org/officeDocument/2006/relationships/slide" Target="slides/slide10.xml"/><Relationship Id="rId72" Type="http://schemas.openxmlformats.org/officeDocument/2006/relationships/slide" Target="slides/slide31.xml"/><Relationship Id="rId80" Type="http://schemas.openxmlformats.org/officeDocument/2006/relationships/slide" Target="slides/slide39.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Master" Target="slideMasters/slideMaster38.xml"/><Relationship Id="rId46" Type="http://schemas.openxmlformats.org/officeDocument/2006/relationships/slide" Target="slides/slide5.xml"/><Relationship Id="rId59" Type="http://schemas.openxmlformats.org/officeDocument/2006/relationships/slide" Target="slides/slide18.xml"/><Relationship Id="rId67" Type="http://schemas.openxmlformats.org/officeDocument/2006/relationships/slide" Target="slides/slide26.xml"/><Relationship Id="rId20" Type="http://schemas.openxmlformats.org/officeDocument/2006/relationships/slideMaster" Target="slideMasters/slideMaster20.xml"/><Relationship Id="rId41" Type="http://schemas.openxmlformats.org/officeDocument/2006/relationships/slideMaster" Target="slideMasters/slideMaster41.xml"/><Relationship Id="rId54" Type="http://schemas.openxmlformats.org/officeDocument/2006/relationships/slide" Target="slides/slide13.xml"/><Relationship Id="rId62" Type="http://schemas.openxmlformats.org/officeDocument/2006/relationships/slide" Target="slides/slide21.xml"/><Relationship Id="rId70" Type="http://schemas.openxmlformats.org/officeDocument/2006/relationships/slide" Target="slides/slide29.xml"/><Relationship Id="rId75" Type="http://schemas.openxmlformats.org/officeDocument/2006/relationships/slide" Target="slides/slide3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Master" Target="slideMasters/slideMaster36.xml"/><Relationship Id="rId49" Type="http://schemas.openxmlformats.org/officeDocument/2006/relationships/slide" Target="slides/slide8.xml"/><Relationship Id="rId57" Type="http://schemas.openxmlformats.org/officeDocument/2006/relationships/slide" Target="slides/slide16.xml"/><Relationship Id="rId10" Type="http://schemas.openxmlformats.org/officeDocument/2006/relationships/slideMaster" Target="slideMasters/slideMaster10.xml"/><Relationship Id="rId31" Type="http://schemas.openxmlformats.org/officeDocument/2006/relationships/slideMaster" Target="slideMasters/slideMaster31.xml"/><Relationship Id="rId44" Type="http://schemas.openxmlformats.org/officeDocument/2006/relationships/slide" Target="slides/slide3.xml"/><Relationship Id="rId52" Type="http://schemas.openxmlformats.org/officeDocument/2006/relationships/slide" Target="slides/slide11.xml"/><Relationship Id="rId60" Type="http://schemas.openxmlformats.org/officeDocument/2006/relationships/slide" Target="slides/slide19.xml"/><Relationship Id="rId65" Type="http://schemas.openxmlformats.org/officeDocument/2006/relationships/slide" Target="slides/slide24.xml"/><Relationship Id="rId73" Type="http://schemas.openxmlformats.org/officeDocument/2006/relationships/slide" Target="slides/slide32.xml"/><Relationship Id="rId78" Type="http://schemas.openxmlformats.org/officeDocument/2006/relationships/slide" Target="slides/slide37.xml"/><Relationship Id="rId81" Type="http://schemas.openxmlformats.org/officeDocument/2006/relationships/slide" Target="slides/slide4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t" anchorCtr="0" compatLnSpc="1">
            <a:prstTxWarp prst="textNoShape">
              <a:avLst/>
            </a:prstTxWarp>
          </a:bodyPr>
          <a:lstStyle>
            <a:lvl1pPr defTabSz="922091" eaLnBrk="1" hangingPunct="1">
              <a:defRPr sz="1200">
                <a:effectLst/>
                <a:latin typeface="Arial" pitchFamily="34" charset="0"/>
              </a:defRPr>
            </a:lvl1pPr>
          </a:lstStyle>
          <a:p>
            <a:pPr>
              <a:defRPr/>
            </a:pPr>
            <a:endParaRPr lang="en-US"/>
          </a:p>
        </p:txBody>
      </p:sp>
      <p:sp>
        <p:nvSpPr>
          <p:cNvPr id="205827" name="Rectangle 3"/>
          <p:cNvSpPr>
            <a:spLocks noGrp="1" noChangeArrowheads="1"/>
          </p:cNvSpPr>
          <p:nvPr>
            <p:ph type="dt" sz="quarter" idx="1"/>
          </p:nvPr>
        </p:nvSpPr>
        <p:spPr bwMode="auto">
          <a:xfrm>
            <a:off x="3971926"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t" anchorCtr="0" compatLnSpc="1">
            <a:prstTxWarp prst="textNoShape">
              <a:avLst/>
            </a:prstTxWarp>
          </a:bodyPr>
          <a:lstStyle>
            <a:lvl1pPr algn="r" defTabSz="922091" eaLnBrk="1" hangingPunct="1">
              <a:defRPr sz="1200">
                <a:effectLst/>
                <a:latin typeface="Arial" pitchFamily="34" charset="0"/>
              </a:defRPr>
            </a:lvl1pPr>
          </a:lstStyle>
          <a:p>
            <a:pPr>
              <a:defRPr/>
            </a:pPr>
            <a:endParaRPr lang="en-US"/>
          </a:p>
        </p:txBody>
      </p:sp>
      <p:sp>
        <p:nvSpPr>
          <p:cNvPr id="205828"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b" anchorCtr="0" compatLnSpc="1">
            <a:prstTxWarp prst="textNoShape">
              <a:avLst/>
            </a:prstTxWarp>
          </a:bodyPr>
          <a:lstStyle>
            <a:lvl1pPr defTabSz="922091" eaLnBrk="1" hangingPunct="1">
              <a:defRPr sz="1200">
                <a:effectLst/>
                <a:latin typeface="Arial" pitchFamily="34" charset="0"/>
              </a:defRPr>
            </a:lvl1pPr>
          </a:lstStyle>
          <a:p>
            <a:pPr>
              <a:defRPr/>
            </a:pPr>
            <a:endParaRPr lang="en-US"/>
          </a:p>
        </p:txBody>
      </p:sp>
      <p:sp>
        <p:nvSpPr>
          <p:cNvPr id="205829" name="Rectangle 5"/>
          <p:cNvSpPr>
            <a:spLocks noGrp="1" noChangeArrowheads="1"/>
          </p:cNvSpPr>
          <p:nvPr>
            <p:ph type="sldNum" sz="quarter" idx="3"/>
          </p:nvPr>
        </p:nvSpPr>
        <p:spPr bwMode="auto">
          <a:xfrm>
            <a:off x="3971926"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b" anchorCtr="0" compatLnSpc="1">
            <a:prstTxWarp prst="textNoShape">
              <a:avLst/>
            </a:prstTxWarp>
          </a:bodyPr>
          <a:lstStyle>
            <a:lvl1pPr algn="r" defTabSz="922091" eaLnBrk="1" hangingPunct="1">
              <a:defRPr sz="1200">
                <a:effectLst/>
              </a:defRPr>
            </a:lvl1pPr>
          </a:lstStyle>
          <a:p>
            <a:pPr>
              <a:defRPr/>
            </a:pPr>
            <a:fld id="{C37C9506-95F6-4FB4-AED3-10107FB4D231}" type="slidenum">
              <a:rPr lang="en-US"/>
              <a:pPr>
                <a:defRPr/>
              </a:pPr>
              <a:t>‹#›</a:t>
            </a:fld>
            <a:endParaRPr lang="en-US" dirty="0"/>
          </a:p>
        </p:txBody>
      </p:sp>
    </p:spTree>
    <p:extLst>
      <p:ext uri="{BB962C8B-B14F-4D97-AF65-F5344CB8AC3E}">
        <p14:creationId xmlns:p14="http://schemas.microsoft.com/office/powerpoint/2010/main" val="1528828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t" anchorCtr="0" compatLnSpc="1">
            <a:prstTxWarp prst="textNoShape">
              <a:avLst/>
            </a:prstTxWarp>
          </a:bodyPr>
          <a:lstStyle>
            <a:lvl1pPr defTabSz="922091" eaLnBrk="1" hangingPunct="1">
              <a:defRPr sz="1200">
                <a:effectLst/>
                <a:latin typeface="Arial" pitchFamily="34" charset="0"/>
              </a:defRPr>
            </a:lvl1pPr>
          </a:lstStyle>
          <a:p>
            <a:pPr>
              <a:defRPr/>
            </a:pPr>
            <a:endParaRPr lang="en-US"/>
          </a:p>
        </p:txBody>
      </p:sp>
      <p:sp>
        <p:nvSpPr>
          <p:cNvPr id="64515" name="Rectangle 3"/>
          <p:cNvSpPr>
            <a:spLocks noGrp="1" noChangeArrowheads="1"/>
          </p:cNvSpPr>
          <p:nvPr>
            <p:ph type="dt" idx="1"/>
          </p:nvPr>
        </p:nvSpPr>
        <p:spPr bwMode="auto">
          <a:xfrm>
            <a:off x="3971926"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t" anchorCtr="0" compatLnSpc="1">
            <a:prstTxWarp prst="textNoShape">
              <a:avLst/>
            </a:prstTxWarp>
          </a:bodyPr>
          <a:lstStyle>
            <a:lvl1pPr algn="r" defTabSz="922091" eaLnBrk="1" hangingPunct="1">
              <a:defRPr sz="1200">
                <a:effectLst/>
                <a:latin typeface="Arial" pitchFamily="34"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701676" y="4414839"/>
            <a:ext cx="560705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b" anchorCtr="0" compatLnSpc="1">
            <a:prstTxWarp prst="textNoShape">
              <a:avLst/>
            </a:prstTxWarp>
          </a:bodyPr>
          <a:lstStyle>
            <a:lvl1pPr defTabSz="922091" eaLnBrk="1" hangingPunct="1">
              <a:defRPr sz="1200">
                <a:effectLst/>
                <a:latin typeface="Arial" pitchFamily="34" charset="0"/>
              </a:defRPr>
            </a:lvl1pPr>
          </a:lstStyle>
          <a:p>
            <a:pPr>
              <a:defRPr/>
            </a:pPr>
            <a:endParaRPr lang="en-US"/>
          </a:p>
        </p:txBody>
      </p:sp>
      <p:sp>
        <p:nvSpPr>
          <p:cNvPr id="64519" name="Rectangle 7"/>
          <p:cNvSpPr>
            <a:spLocks noGrp="1" noChangeArrowheads="1"/>
          </p:cNvSpPr>
          <p:nvPr>
            <p:ph type="sldNum" sz="quarter" idx="5"/>
          </p:nvPr>
        </p:nvSpPr>
        <p:spPr bwMode="auto">
          <a:xfrm>
            <a:off x="3971926"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66" tIns="46133" rIns="92266" bIns="46133" numCol="1" anchor="b" anchorCtr="0" compatLnSpc="1">
            <a:prstTxWarp prst="textNoShape">
              <a:avLst/>
            </a:prstTxWarp>
          </a:bodyPr>
          <a:lstStyle>
            <a:lvl1pPr algn="r" defTabSz="922091" eaLnBrk="1" hangingPunct="1">
              <a:defRPr sz="1200">
                <a:effectLst/>
              </a:defRPr>
            </a:lvl1pPr>
          </a:lstStyle>
          <a:p>
            <a:pPr>
              <a:defRPr/>
            </a:pPr>
            <a:fld id="{A20C34B4-2AE9-4BB2-99B2-D9BF555EE40B}" type="slidenum">
              <a:rPr lang="en-US"/>
              <a:pPr>
                <a:defRPr/>
              </a:pPr>
              <a:t>‹#›</a:t>
            </a:fld>
            <a:endParaRPr lang="en-US" dirty="0"/>
          </a:p>
        </p:txBody>
      </p:sp>
    </p:spTree>
    <p:extLst>
      <p:ext uri="{BB962C8B-B14F-4D97-AF65-F5344CB8AC3E}">
        <p14:creationId xmlns:p14="http://schemas.microsoft.com/office/powerpoint/2010/main" val="2918468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050">
              <a:spcBef>
                <a:spcPct val="30000"/>
              </a:spcBef>
              <a:defRPr sz="1200">
                <a:solidFill>
                  <a:schemeClr val="tx1"/>
                </a:solidFill>
                <a:latin typeface="Arial" panose="020B0604020202020204" pitchFamily="34" charset="0"/>
              </a:defRPr>
            </a:lvl1pPr>
            <a:lvl2pPr marL="742717" indent="-285660" defTabSz="922050">
              <a:spcBef>
                <a:spcPct val="30000"/>
              </a:spcBef>
              <a:defRPr sz="1200">
                <a:solidFill>
                  <a:schemeClr val="tx1"/>
                </a:solidFill>
                <a:latin typeface="Arial" panose="020B0604020202020204" pitchFamily="34" charset="0"/>
              </a:defRPr>
            </a:lvl2pPr>
            <a:lvl3pPr marL="1142643" indent="-228529" defTabSz="922050">
              <a:spcBef>
                <a:spcPct val="30000"/>
              </a:spcBef>
              <a:defRPr sz="1200">
                <a:solidFill>
                  <a:schemeClr val="tx1"/>
                </a:solidFill>
                <a:latin typeface="Arial" panose="020B0604020202020204" pitchFamily="34" charset="0"/>
              </a:defRPr>
            </a:lvl3pPr>
            <a:lvl4pPr marL="1599699" indent="-228529" defTabSz="922050">
              <a:spcBef>
                <a:spcPct val="30000"/>
              </a:spcBef>
              <a:defRPr sz="1200">
                <a:solidFill>
                  <a:schemeClr val="tx1"/>
                </a:solidFill>
                <a:latin typeface="Arial" panose="020B0604020202020204" pitchFamily="34" charset="0"/>
              </a:defRPr>
            </a:lvl4pPr>
            <a:lvl5pPr marL="2056757" indent="-228529" defTabSz="922050">
              <a:spcBef>
                <a:spcPct val="30000"/>
              </a:spcBef>
              <a:defRPr sz="1200">
                <a:solidFill>
                  <a:schemeClr val="tx1"/>
                </a:solidFill>
                <a:latin typeface="Arial" panose="020B0604020202020204" pitchFamily="34" charset="0"/>
              </a:defRPr>
            </a:lvl5pPr>
            <a:lvl6pPr marL="2513813" indent="-228529" defTabSz="922050" eaLnBrk="0" fontAlgn="base" hangingPunct="0">
              <a:spcBef>
                <a:spcPct val="30000"/>
              </a:spcBef>
              <a:spcAft>
                <a:spcPct val="0"/>
              </a:spcAft>
              <a:defRPr sz="1200">
                <a:solidFill>
                  <a:schemeClr val="tx1"/>
                </a:solidFill>
                <a:latin typeface="Arial" panose="020B0604020202020204" pitchFamily="34" charset="0"/>
              </a:defRPr>
            </a:lvl6pPr>
            <a:lvl7pPr marL="2970869" indent="-228529" defTabSz="922050" eaLnBrk="0" fontAlgn="base" hangingPunct="0">
              <a:spcBef>
                <a:spcPct val="30000"/>
              </a:spcBef>
              <a:spcAft>
                <a:spcPct val="0"/>
              </a:spcAft>
              <a:defRPr sz="1200">
                <a:solidFill>
                  <a:schemeClr val="tx1"/>
                </a:solidFill>
                <a:latin typeface="Arial" panose="020B0604020202020204" pitchFamily="34" charset="0"/>
              </a:defRPr>
            </a:lvl7pPr>
            <a:lvl8pPr marL="3427928" indent="-228529" defTabSz="922050" eaLnBrk="0" fontAlgn="base" hangingPunct="0">
              <a:spcBef>
                <a:spcPct val="30000"/>
              </a:spcBef>
              <a:spcAft>
                <a:spcPct val="0"/>
              </a:spcAft>
              <a:defRPr sz="1200">
                <a:solidFill>
                  <a:schemeClr val="tx1"/>
                </a:solidFill>
                <a:latin typeface="Arial" panose="020B0604020202020204" pitchFamily="34" charset="0"/>
              </a:defRPr>
            </a:lvl8pPr>
            <a:lvl9pPr marL="3884984" indent="-228529" defTabSz="9220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2050" rtl="0" eaLnBrk="1" fontAlgn="base" latinLnBrk="0" hangingPunct="1">
              <a:lnSpc>
                <a:spcPct val="100000"/>
              </a:lnSpc>
              <a:spcBef>
                <a:spcPct val="0"/>
              </a:spcBef>
              <a:spcAft>
                <a:spcPct val="0"/>
              </a:spcAft>
              <a:buClrTx/>
              <a:buSzTx/>
              <a:buFontTx/>
              <a:buNone/>
              <a:tabLst/>
              <a:defRPr/>
            </a:pPr>
            <a:fld id="{ED85A5DD-4AB1-49BF-8DF3-6F6F857094F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5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07688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defTabSz="920750">
              <a:spcBef>
                <a:spcPct val="30000"/>
              </a:spcBef>
              <a:defRPr sz="1200">
                <a:solidFill>
                  <a:schemeClr val="tx1"/>
                </a:solidFill>
                <a:latin typeface="Arial" panose="020B0604020202020204" pitchFamily="34" charset="0"/>
              </a:defRPr>
            </a:lvl1pPr>
            <a:lvl2pPr marL="741363" indent="-284163" defTabSz="920750">
              <a:spcBef>
                <a:spcPct val="30000"/>
              </a:spcBef>
              <a:defRPr sz="1200">
                <a:solidFill>
                  <a:schemeClr val="tx1"/>
                </a:solidFill>
                <a:latin typeface="Arial" panose="020B0604020202020204" pitchFamily="34" charset="0"/>
              </a:defRPr>
            </a:lvl2pPr>
            <a:lvl3pPr marL="1141413" indent="-227013" defTabSz="920750">
              <a:spcBef>
                <a:spcPct val="30000"/>
              </a:spcBef>
              <a:defRPr sz="1200">
                <a:solidFill>
                  <a:schemeClr val="tx1"/>
                </a:solidFill>
                <a:latin typeface="Arial" panose="020B0604020202020204" pitchFamily="34" charset="0"/>
              </a:defRPr>
            </a:lvl3pPr>
            <a:lvl4pPr marL="1598613" indent="-227013" defTabSz="920750">
              <a:spcBef>
                <a:spcPct val="30000"/>
              </a:spcBef>
              <a:defRPr sz="1200">
                <a:solidFill>
                  <a:schemeClr val="tx1"/>
                </a:solidFill>
                <a:latin typeface="Arial" panose="020B0604020202020204" pitchFamily="34" charset="0"/>
              </a:defRPr>
            </a:lvl4pPr>
            <a:lvl5pPr marL="2055813" indent="-227013" defTabSz="920750">
              <a:spcBef>
                <a:spcPct val="30000"/>
              </a:spcBef>
              <a:defRPr sz="1200">
                <a:solidFill>
                  <a:schemeClr val="tx1"/>
                </a:solidFill>
                <a:latin typeface="Arial" panose="020B0604020202020204" pitchFamily="34" charset="0"/>
              </a:defRPr>
            </a:lvl5pPr>
            <a:lvl6pPr marL="2513013" indent="-227013" defTabSz="9207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07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07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07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6723B8D8-2F23-44EA-99F6-4016000830A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586851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Morrow SA, Fraser A, Day C, et al. Effect of Treating Acute Optic Neuritis With Bioequivalent Oral </a:t>
            </a:r>
            <a:r>
              <a:rPr lang="en-US" b="0" dirty="0" err="1"/>
              <a:t>vs</a:t>
            </a:r>
            <a:r>
              <a:rPr lang="en-US" b="0" dirty="0"/>
              <a:t> Intravenous Corticosteroids. A Randomized Clinical</a:t>
            </a:r>
            <a:r>
              <a:rPr lang="en-US" b="0" baseline="0" dirty="0"/>
              <a:t> </a:t>
            </a:r>
            <a:r>
              <a:rPr lang="en-US" b="0" dirty="0"/>
              <a:t>Trial. </a:t>
            </a:r>
            <a:r>
              <a:rPr lang="en-US" b="0" i="1" dirty="0"/>
              <a:t>JAMA Neurol</a:t>
            </a:r>
            <a:r>
              <a:rPr lang="en-US" b="0" dirty="0"/>
              <a:t>.</a:t>
            </a:r>
            <a:r>
              <a:rPr lang="en-US" b="0" baseline="0" dirty="0"/>
              <a:t> 2018;75(6):690-696.</a:t>
            </a:r>
            <a:endParaRPr lang="en-US" b="0"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8785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Homer N, </a:t>
            </a:r>
            <a:r>
              <a:rPr lang="en-US" dirty="0" err="1"/>
              <a:t>Habib</a:t>
            </a:r>
            <a:r>
              <a:rPr lang="en-US" dirty="0"/>
              <a:t> L, Lee NG. </a:t>
            </a:r>
            <a:r>
              <a:rPr lang="en-US" sz="1200" b="0" i="0" u="none" strike="noStrike" kern="1200" baseline="0" dirty="0">
                <a:solidFill>
                  <a:schemeClr val="tx1"/>
                </a:solidFill>
                <a:latin typeface="Arial" pitchFamily="34" charset="0"/>
                <a:ea typeface="+mn-ea"/>
                <a:cs typeface="+mn-cs"/>
              </a:rPr>
              <a:t>Bilateral </a:t>
            </a:r>
            <a:r>
              <a:rPr lang="en-US" sz="1200" b="0" i="0" u="none" strike="noStrike" kern="1200" baseline="0" dirty="0" err="1">
                <a:solidFill>
                  <a:schemeClr val="tx1"/>
                </a:solidFill>
                <a:latin typeface="Arial" pitchFamily="34" charset="0"/>
                <a:ea typeface="+mn-ea"/>
                <a:cs typeface="+mn-cs"/>
              </a:rPr>
              <a:t>Periorbital</a:t>
            </a:r>
            <a:r>
              <a:rPr lang="en-US" sz="1200" b="0" i="0" u="none" strike="noStrike" kern="1200" baseline="0" dirty="0">
                <a:solidFill>
                  <a:schemeClr val="tx1"/>
                </a:solidFill>
                <a:latin typeface="Arial" pitchFamily="34" charset="0"/>
                <a:ea typeface="+mn-ea"/>
                <a:cs typeface="+mn-cs"/>
              </a:rPr>
              <a:t> Impetigo Inducing Significant Dermatitis and </a:t>
            </a:r>
            <a:r>
              <a:rPr lang="en-US" sz="1200" b="0" i="0" u="none" strike="noStrike" kern="1200" baseline="0" dirty="0" err="1">
                <a:solidFill>
                  <a:schemeClr val="tx1"/>
                </a:solidFill>
                <a:latin typeface="Arial" pitchFamily="34" charset="0"/>
                <a:ea typeface="+mn-ea"/>
                <a:cs typeface="+mn-cs"/>
              </a:rPr>
              <a:t>Cicatricial</a:t>
            </a:r>
            <a:r>
              <a:rPr lang="en-US" sz="1200" b="0" i="0" u="none" strike="noStrike" kern="1200" baseline="0" dirty="0">
                <a:solidFill>
                  <a:schemeClr val="tx1"/>
                </a:solidFill>
                <a:latin typeface="Arial" pitchFamily="34" charset="0"/>
                <a:ea typeface="+mn-ea"/>
                <a:cs typeface="+mn-cs"/>
              </a:rPr>
              <a:t> Eyelid Changes in an Adult. Ophthalmology 2018;125(6):798.</a:t>
            </a:r>
            <a:endParaRPr lang="en-US"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052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215094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D52B8E5-B81F-40F0-BFF7-04068D4D77E7}"/>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A2EF1414-14D6-482E-B276-2B0C4670EE22}"/>
              </a:ext>
            </a:extLst>
          </p:cNvPr>
          <p:cNvSpPr>
            <a:spLocks noGrp="1" noChangeArrowheads="1"/>
          </p:cNvSpPr>
          <p:nvPr>
            <p:ph type="body" idx="1"/>
          </p:nvPr>
        </p:nvSpPr>
        <p:spPr>
          <a:noFill/>
        </p:spPr>
        <p:txBody>
          <a:bodyPr/>
          <a:lstStyle/>
          <a:p>
            <a:r>
              <a:rPr lang="en-US" altLang="en-US"/>
              <a:t>Yannuzzix NA, Chang JS, Brown GC, Smiddy WE. Cost-Utility of Evaluation for Posterior Vitreous Detachment and Prophylaxis of Retinal Detachment. Ophthalmology 2018;125(1):43-50.</a:t>
            </a:r>
          </a:p>
        </p:txBody>
      </p:sp>
      <p:sp>
        <p:nvSpPr>
          <p:cNvPr id="21508" name="Slide Number Placeholder 3">
            <a:extLst>
              <a:ext uri="{FF2B5EF4-FFF2-40B4-BE49-F238E27FC236}">
                <a16:creationId xmlns:a16="http://schemas.microsoft.com/office/drawing/2014/main" id="{37937EFC-BF1A-4867-B682-00A7E44336CC}"/>
              </a:ext>
            </a:extLst>
          </p:cNvPr>
          <p:cNvSpPr>
            <a:spLocks noGrp="1"/>
          </p:cNvSpPr>
          <p:nvPr>
            <p:ph type="sldNum" sz="quarter" idx="5"/>
          </p:nvPr>
        </p:nvSpPr>
        <p:spPr>
          <a:noFill/>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fld id="{C29494FA-351E-422E-8F75-3FB7BACEA5DB}" type="slidenum">
              <a:rPr lang="en-US" altLang="en-US" sz="1200" smtClean="0"/>
              <a:pPr/>
              <a:t>24</a:t>
            </a:fld>
            <a:endParaRPr lang="en-US" altLang="en-US" sz="1200"/>
          </a:p>
        </p:txBody>
      </p:sp>
    </p:spTree>
    <p:extLst>
      <p:ext uri="{BB962C8B-B14F-4D97-AF65-F5344CB8AC3E}">
        <p14:creationId xmlns:p14="http://schemas.microsoft.com/office/powerpoint/2010/main" val="1627181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70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6600" indent="-282575">
              <a:defRPr>
                <a:solidFill>
                  <a:schemeClr val="tx1"/>
                </a:solidFill>
                <a:latin typeface="Calibri" panose="020F0502020204030204" pitchFamily="34" charset="0"/>
                <a:cs typeface="Arial" panose="020B0604020202020204" pitchFamily="34" charset="0"/>
              </a:defRPr>
            </a:lvl2pPr>
            <a:lvl3pPr marL="1133475" indent="-225425">
              <a:defRPr>
                <a:solidFill>
                  <a:schemeClr val="tx1"/>
                </a:solidFill>
                <a:latin typeface="Calibri" panose="020F0502020204030204" pitchFamily="34" charset="0"/>
                <a:cs typeface="Arial" panose="020B0604020202020204" pitchFamily="34" charset="0"/>
              </a:defRPr>
            </a:lvl3pPr>
            <a:lvl4pPr marL="1585913" indent="-225425">
              <a:defRPr>
                <a:solidFill>
                  <a:schemeClr val="tx1"/>
                </a:solidFill>
                <a:latin typeface="Calibri" panose="020F0502020204030204" pitchFamily="34" charset="0"/>
                <a:cs typeface="Arial" panose="020B0604020202020204" pitchFamily="34" charset="0"/>
              </a:defRPr>
            </a:lvl4pPr>
            <a:lvl5pPr marL="2039938" indent="-225425">
              <a:defRPr>
                <a:solidFill>
                  <a:schemeClr val="tx1"/>
                </a:solidFill>
                <a:latin typeface="Calibri" panose="020F0502020204030204" pitchFamily="34" charset="0"/>
                <a:cs typeface="Arial" panose="020B0604020202020204" pitchFamily="34" charset="0"/>
              </a:defRPr>
            </a:lvl5pPr>
            <a:lvl6pPr marL="24971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43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15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87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E2B512E-2622-4CE7-A437-75FBCD690C69}" type="slidenum">
              <a:rPr kumimoji="0" lang="en-US" altLang="en-US" sz="1100" b="0" i="0" u="none" strike="noStrike" kern="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altLang="en-US" sz="1100" b="0" i="0" u="none" strike="noStrike" kern="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27501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70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6600" indent="-282575">
              <a:defRPr>
                <a:solidFill>
                  <a:schemeClr val="tx1"/>
                </a:solidFill>
                <a:latin typeface="Calibri" panose="020F0502020204030204" pitchFamily="34" charset="0"/>
                <a:cs typeface="Arial" panose="020B0604020202020204" pitchFamily="34" charset="0"/>
              </a:defRPr>
            </a:lvl2pPr>
            <a:lvl3pPr marL="1133475" indent="-225425">
              <a:defRPr>
                <a:solidFill>
                  <a:schemeClr val="tx1"/>
                </a:solidFill>
                <a:latin typeface="Calibri" panose="020F0502020204030204" pitchFamily="34" charset="0"/>
                <a:cs typeface="Arial" panose="020B0604020202020204" pitchFamily="34" charset="0"/>
              </a:defRPr>
            </a:lvl3pPr>
            <a:lvl4pPr marL="1585913" indent="-225425">
              <a:defRPr>
                <a:solidFill>
                  <a:schemeClr val="tx1"/>
                </a:solidFill>
                <a:latin typeface="Calibri" panose="020F0502020204030204" pitchFamily="34" charset="0"/>
                <a:cs typeface="Arial" panose="020B0604020202020204" pitchFamily="34" charset="0"/>
              </a:defRPr>
            </a:lvl4pPr>
            <a:lvl5pPr marL="2039938" indent="-225425">
              <a:defRPr>
                <a:solidFill>
                  <a:schemeClr val="tx1"/>
                </a:solidFill>
                <a:latin typeface="Calibri" panose="020F0502020204030204" pitchFamily="34" charset="0"/>
                <a:cs typeface="Arial" panose="020B0604020202020204" pitchFamily="34" charset="0"/>
              </a:defRPr>
            </a:lvl5pPr>
            <a:lvl6pPr marL="24971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43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15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87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E2B512E-2622-4CE7-A437-75FBCD690C69}" type="slidenum">
              <a:rPr kumimoji="0" lang="en-US" altLang="en-US" sz="1100" b="0" i="0" u="none" strike="noStrike" kern="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altLang="en-US" sz="1100" b="0" i="0" u="none" strike="noStrike" kern="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35553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70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6600" indent="-282575">
              <a:defRPr>
                <a:solidFill>
                  <a:schemeClr val="tx1"/>
                </a:solidFill>
                <a:latin typeface="Calibri" panose="020F0502020204030204" pitchFamily="34" charset="0"/>
                <a:cs typeface="Arial" panose="020B0604020202020204" pitchFamily="34" charset="0"/>
              </a:defRPr>
            </a:lvl2pPr>
            <a:lvl3pPr marL="1133475" indent="-225425">
              <a:defRPr>
                <a:solidFill>
                  <a:schemeClr val="tx1"/>
                </a:solidFill>
                <a:latin typeface="Calibri" panose="020F0502020204030204" pitchFamily="34" charset="0"/>
                <a:cs typeface="Arial" panose="020B0604020202020204" pitchFamily="34" charset="0"/>
              </a:defRPr>
            </a:lvl3pPr>
            <a:lvl4pPr marL="1585913" indent="-225425">
              <a:defRPr>
                <a:solidFill>
                  <a:schemeClr val="tx1"/>
                </a:solidFill>
                <a:latin typeface="Calibri" panose="020F0502020204030204" pitchFamily="34" charset="0"/>
                <a:cs typeface="Arial" panose="020B0604020202020204" pitchFamily="34" charset="0"/>
              </a:defRPr>
            </a:lvl4pPr>
            <a:lvl5pPr marL="2039938" indent="-225425">
              <a:defRPr>
                <a:solidFill>
                  <a:schemeClr val="tx1"/>
                </a:solidFill>
                <a:latin typeface="Calibri" panose="020F0502020204030204" pitchFamily="34" charset="0"/>
                <a:cs typeface="Arial" panose="020B0604020202020204" pitchFamily="34" charset="0"/>
              </a:defRPr>
            </a:lvl5pPr>
            <a:lvl6pPr marL="24971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43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15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8738" indent="-22542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E2B512E-2622-4CE7-A437-75FBCD690C69}" type="slidenum">
              <a:rPr kumimoji="0" lang="en-US" altLang="en-US" sz="1100" b="0" i="0" u="none" strike="noStrike" kern="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altLang="en-US" sz="1100" b="0" i="0" u="none" strike="noStrike" kern="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89068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Slide Image Placeholder 1"/>
          <p:cNvSpPr>
            <a:spLocks noGrp="1" noRot="1" noChangeAspect="1" noTextEdit="1"/>
          </p:cNvSpPr>
          <p:nvPr>
            <p:ph type="sldImg"/>
          </p:nvPr>
        </p:nvSpPr>
        <p:spPr>
          <a:ln/>
        </p:spPr>
      </p:sp>
      <p:sp>
        <p:nvSpPr>
          <p:cNvPr id="523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966F37-BDEB-455F-85CD-3D6EBB38528C}" type="slidenum">
              <a:rPr kumimoji="0" lang="en-US" sz="1800" b="0" i="0" u="none" strike="noStrike" kern="0" cap="none" spc="0" normalizeH="0" baseline="0" noProof="0" smtClean="0">
                <a:ln>
                  <a:noFill/>
                </a:ln>
                <a:solidFill>
                  <a:sysClr val="windowText" lastClr="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0266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Slide Image Placeholder 1"/>
          <p:cNvSpPr>
            <a:spLocks noGrp="1" noRot="1" noChangeAspect="1" noTextEdit="1"/>
          </p:cNvSpPr>
          <p:nvPr>
            <p:ph type="sldImg"/>
          </p:nvPr>
        </p:nvSpPr>
        <p:spPr>
          <a:ln/>
        </p:spPr>
      </p:sp>
      <p:sp>
        <p:nvSpPr>
          <p:cNvPr id="528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To drug lecture</a:t>
            </a:r>
          </a:p>
        </p:txBody>
      </p:sp>
      <p:sp>
        <p:nvSpPr>
          <p:cNvPr id="528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a:defRPr sz="3600">
                <a:solidFill>
                  <a:schemeClr val="tx1"/>
                </a:solidFill>
                <a:latin typeface="Arial" panose="020B0604020202020204" pitchFamily="34" charset="0"/>
              </a:defRPr>
            </a:lvl1pPr>
            <a:lvl2pPr marL="730250" indent="-279400" defTabSz="906463">
              <a:defRPr sz="3600">
                <a:solidFill>
                  <a:schemeClr val="tx1"/>
                </a:solidFill>
                <a:latin typeface="Arial" panose="020B0604020202020204" pitchFamily="34" charset="0"/>
              </a:defRPr>
            </a:lvl2pPr>
            <a:lvl3pPr marL="1123950" indent="-222250" defTabSz="906463">
              <a:defRPr sz="3600">
                <a:solidFill>
                  <a:schemeClr val="tx1"/>
                </a:solidFill>
                <a:latin typeface="Arial" panose="020B0604020202020204" pitchFamily="34" charset="0"/>
              </a:defRPr>
            </a:lvl3pPr>
            <a:lvl4pPr marL="1571625" indent="-222250" defTabSz="906463">
              <a:defRPr sz="3600">
                <a:solidFill>
                  <a:schemeClr val="tx1"/>
                </a:solidFill>
                <a:latin typeface="Arial" panose="020B0604020202020204" pitchFamily="34" charset="0"/>
              </a:defRPr>
            </a:lvl4pPr>
            <a:lvl5pPr marL="2022475" indent="-222250" defTabSz="906463">
              <a:defRPr sz="3600">
                <a:solidFill>
                  <a:schemeClr val="tx1"/>
                </a:solidFill>
                <a:latin typeface="Arial" panose="020B0604020202020204" pitchFamily="34" charset="0"/>
              </a:defRPr>
            </a:lvl5pPr>
            <a:lvl6pPr marL="2479675" indent="-222250" defTabSz="906463" eaLnBrk="0" fontAlgn="base" hangingPunct="0">
              <a:spcBef>
                <a:spcPct val="0"/>
              </a:spcBef>
              <a:spcAft>
                <a:spcPct val="0"/>
              </a:spcAft>
              <a:defRPr sz="3600">
                <a:solidFill>
                  <a:schemeClr val="tx1"/>
                </a:solidFill>
                <a:latin typeface="Arial" panose="020B0604020202020204" pitchFamily="34" charset="0"/>
              </a:defRPr>
            </a:lvl6pPr>
            <a:lvl7pPr marL="2936875" indent="-222250" defTabSz="906463" eaLnBrk="0" fontAlgn="base" hangingPunct="0">
              <a:spcBef>
                <a:spcPct val="0"/>
              </a:spcBef>
              <a:spcAft>
                <a:spcPct val="0"/>
              </a:spcAft>
              <a:defRPr sz="3600">
                <a:solidFill>
                  <a:schemeClr val="tx1"/>
                </a:solidFill>
                <a:latin typeface="Arial" panose="020B0604020202020204" pitchFamily="34" charset="0"/>
              </a:defRPr>
            </a:lvl7pPr>
            <a:lvl8pPr marL="3394075" indent="-222250" defTabSz="906463" eaLnBrk="0" fontAlgn="base" hangingPunct="0">
              <a:spcBef>
                <a:spcPct val="0"/>
              </a:spcBef>
              <a:spcAft>
                <a:spcPct val="0"/>
              </a:spcAft>
              <a:defRPr sz="3600">
                <a:solidFill>
                  <a:schemeClr val="tx1"/>
                </a:solidFill>
                <a:latin typeface="Arial" panose="020B0604020202020204" pitchFamily="34" charset="0"/>
              </a:defRPr>
            </a:lvl8pPr>
            <a:lvl9pPr marL="3851275" indent="-222250" defTabSz="906463"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06463" rtl="0" eaLnBrk="1" fontAlgn="base" latinLnBrk="0" hangingPunct="1">
              <a:lnSpc>
                <a:spcPct val="100000"/>
              </a:lnSpc>
              <a:spcBef>
                <a:spcPct val="0"/>
              </a:spcBef>
              <a:spcAft>
                <a:spcPct val="0"/>
              </a:spcAft>
              <a:buClrTx/>
              <a:buSzTx/>
              <a:buFontTx/>
              <a:buNone/>
              <a:tabLst/>
              <a:defRPr/>
            </a:pPr>
            <a:fld id="{E42FC074-54C5-4F37-A6DA-CDAB70767182}" type="slidenum">
              <a:rPr kumimoji="0" lang="en-US"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06463" rtl="0" eaLnBrk="1" fontAlgn="base" latinLnBrk="0" hangingPunct="1">
                <a:lnSpc>
                  <a:spcPct val="100000"/>
                </a:lnSpc>
                <a:spcBef>
                  <a:spcPct val="0"/>
                </a:spcBef>
                <a:spcAft>
                  <a:spcPct val="0"/>
                </a:spcAft>
                <a:buClrTx/>
                <a:buSzTx/>
                <a:buFontTx/>
                <a:buNone/>
                <a:tabLst/>
                <a:defRPr/>
              </a:pPr>
              <a:t>31</a:t>
            </a:fld>
            <a:endParaRPr kumimoji="0" lang="en-US" alt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9639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effectLst/>
              </a:rPr>
              <a:t>Narayanan A,</a:t>
            </a:r>
            <a:r>
              <a:rPr lang="en-US" b="0" baseline="0" dirty="0">
                <a:effectLst/>
              </a:rPr>
              <a:t> </a:t>
            </a:r>
            <a:r>
              <a:rPr lang="en-US" b="0" baseline="0" dirty="0" err="1">
                <a:effectLst/>
              </a:rPr>
              <a:t>Ramani</a:t>
            </a:r>
            <a:r>
              <a:rPr lang="en-US" b="0" baseline="0" dirty="0">
                <a:effectLst/>
              </a:rPr>
              <a:t> KK. </a:t>
            </a:r>
            <a:r>
              <a:rPr lang="en-US" b="0" dirty="0">
                <a:effectLst/>
              </a:rPr>
              <a:t>Effectiveness of interventions in improving compliance to spectacle wear and referral in school vision screening. </a:t>
            </a:r>
            <a:r>
              <a:rPr lang="en-US" b="0" i="1" dirty="0" err="1">
                <a:effectLst/>
              </a:rPr>
              <a:t>Clin</a:t>
            </a:r>
            <a:r>
              <a:rPr lang="en-US" b="0" i="1" dirty="0">
                <a:effectLst/>
              </a:rPr>
              <a:t> </a:t>
            </a:r>
            <a:r>
              <a:rPr lang="en-US" b="0" i="1" dirty="0" err="1">
                <a:effectLst/>
              </a:rPr>
              <a:t>Exp</a:t>
            </a:r>
            <a:r>
              <a:rPr lang="en-US" b="0" i="1" dirty="0">
                <a:effectLst/>
              </a:rPr>
              <a:t> </a:t>
            </a:r>
            <a:r>
              <a:rPr lang="en-US" b="0" i="1" dirty="0" err="1">
                <a:effectLst/>
              </a:rPr>
              <a:t>Optom</a:t>
            </a:r>
            <a:r>
              <a:rPr lang="en-US" b="0" i="1" dirty="0">
                <a:effectLst/>
              </a:rPr>
              <a:t>.</a:t>
            </a:r>
            <a:r>
              <a:rPr lang="en-US" b="0" dirty="0">
                <a:effectLst/>
              </a:rPr>
              <a:t> 2018;</a:t>
            </a:r>
            <a:r>
              <a:rPr lang="en-US" b="0" baseline="0" dirty="0">
                <a:effectLst/>
              </a:rPr>
              <a:t> Published Online, 16 May 2018.</a:t>
            </a:r>
            <a:r>
              <a:rPr lang="en-US" b="0" dirty="0">
                <a:effectLst/>
              </a:rPr>
              <a:t> </a:t>
            </a:r>
            <a:endParaRPr lang="en-US" b="0" dirty="0"/>
          </a:p>
        </p:txBody>
      </p:sp>
      <p:sp>
        <p:nvSpPr>
          <p:cNvPr id="4" name="Slide Number Placeholder 3"/>
          <p:cNvSpPr>
            <a:spLocks noGrp="1"/>
          </p:cNvSpPr>
          <p:nvPr>
            <p:ph type="sldNum" sz="quarter" idx="10"/>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26386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lvl1pPr defTabSz="923925" eaLnBrk="0" hangingPunct="0">
              <a:defRPr sz="4400">
                <a:solidFill>
                  <a:srgbClr val="99CCFF"/>
                </a:solidFill>
                <a:latin typeface="Tahoma" panose="020B0604030504040204" pitchFamily="34" charset="0"/>
                <a:cs typeface="Arial" panose="020B0604020202020204" pitchFamily="34" charset="0"/>
              </a:defRPr>
            </a:lvl1pPr>
            <a:lvl2pPr marL="742950" indent="-285750" defTabSz="923925" eaLnBrk="0" hangingPunct="0">
              <a:defRPr sz="4400">
                <a:solidFill>
                  <a:srgbClr val="99CCFF"/>
                </a:solidFill>
                <a:latin typeface="Tahoma" panose="020B0604030504040204" pitchFamily="34" charset="0"/>
                <a:cs typeface="Arial" panose="020B0604020202020204" pitchFamily="34" charset="0"/>
              </a:defRPr>
            </a:lvl2pPr>
            <a:lvl3pPr marL="1143000" indent="-228600" defTabSz="923925" eaLnBrk="0" hangingPunct="0">
              <a:defRPr sz="4400">
                <a:solidFill>
                  <a:srgbClr val="99CCFF"/>
                </a:solidFill>
                <a:latin typeface="Tahoma" panose="020B0604030504040204" pitchFamily="34" charset="0"/>
                <a:cs typeface="Arial" panose="020B0604020202020204" pitchFamily="34" charset="0"/>
              </a:defRPr>
            </a:lvl3pPr>
            <a:lvl4pPr marL="1600200" indent="-228600" defTabSz="923925" eaLnBrk="0" hangingPunct="0">
              <a:defRPr sz="4400">
                <a:solidFill>
                  <a:srgbClr val="99CCFF"/>
                </a:solidFill>
                <a:latin typeface="Tahoma" panose="020B0604030504040204" pitchFamily="34" charset="0"/>
                <a:cs typeface="Arial" panose="020B0604020202020204" pitchFamily="34" charset="0"/>
              </a:defRPr>
            </a:lvl4pPr>
            <a:lvl5pPr marL="2057400" indent="-228600" defTabSz="923925" eaLnBrk="0" hangingPunct="0">
              <a:defRPr sz="4400">
                <a:solidFill>
                  <a:srgbClr val="99CCFF"/>
                </a:solidFill>
                <a:latin typeface="Tahoma" panose="020B0604030504040204" pitchFamily="34" charset="0"/>
                <a:cs typeface="Arial" panose="020B0604020202020204" pitchFamily="34" charset="0"/>
              </a:defRPr>
            </a:lvl5pPr>
            <a:lvl6pPr marL="25146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6pPr>
            <a:lvl7pPr marL="29718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7pPr>
            <a:lvl8pPr marL="34290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8pPr>
            <a:lvl9pPr marL="3886200" indent="-228600" defTabSz="923925" eaLnBrk="0" fontAlgn="base" hangingPunct="0">
              <a:spcBef>
                <a:spcPct val="0"/>
              </a:spcBef>
              <a:spcAft>
                <a:spcPct val="0"/>
              </a:spcAft>
              <a:defRPr sz="4400">
                <a:solidFill>
                  <a:srgbClr val="99CCFF"/>
                </a:solidFill>
                <a:latin typeface="Tahoma" panose="020B0604030504040204" pitchFamily="34" charset="0"/>
                <a:cs typeface="Arial" panose="020B0604020202020204" pitchFamily="34" charset="0"/>
              </a:defRPr>
            </a:lvl9pPr>
          </a:lstStyle>
          <a:p>
            <a:pPr marL="0" marR="0" lvl="0" indent="0" algn="r" defTabSz="923925" rtl="0" eaLnBrk="0" fontAlgn="base" latinLnBrk="0" hangingPunct="0">
              <a:lnSpc>
                <a:spcPct val="100000"/>
              </a:lnSpc>
              <a:spcBef>
                <a:spcPct val="0"/>
              </a:spcBef>
              <a:spcAft>
                <a:spcPct val="0"/>
              </a:spcAft>
              <a:buClrTx/>
              <a:buSzTx/>
              <a:buFontTx/>
              <a:buNone/>
              <a:tabLst/>
              <a:defRPr/>
            </a:pPr>
            <a:fld id="{4F17517C-9147-4C30-825B-CC8F886C45C3}" type="slidenum">
              <a:rPr kumimoji="0" lang="en-US" sz="1200" b="0"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rPr>
              <a:pPr marL="0" marR="0" lvl="0" indent="0" algn="r" defTabSz="923925"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97099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2B027F7-77A3-468C-9A17-21B4B5B89E77}"/>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E80CA9C4-763D-47CA-B9B0-9A3021E20AE8}"/>
              </a:ext>
            </a:extLst>
          </p:cNvPr>
          <p:cNvSpPr>
            <a:spLocks noGrp="1" noChangeArrowheads="1"/>
          </p:cNvSpPr>
          <p:nvPr>
            <p:ph type="body" idx="1"/>
          </p:nvPr>
        </p:nvSpPr>
        <p:spPr>
          <a:noFill/>
        </p:spPr>
        <p:txBody>
          <a:bodyPr/>
          <a:lstStyle/>
          <a:p>
            <a:r>
              <a:rPr lang="en-US" altLang="en-US"/>
              <a:t>Pronin S, Brown L, Megaw R, et al. Measurement of Intraocular Pressure by Patients With Glaucoma. JAMA Ophthalmol. 2017;135(10):1-7. </a:t>
            </a:r>
          </a:p>
          <a:p>
            <a:endParaRPr lang="en-US" altLang="en-US"/>
          </a:p>
        </p:txBody>
      </p:sp>
      <p:sp>
        <p:nvSpPr>
          <p:cNvPr id="17412" name="Slide Number Placeholder 3">
            <a:extLst>
              <a:ext uri="{FF2B5EF4-FFF2-40B4-BE49-F238E27FC236}">
                <a16:creationId xmlns:a16="http://schemas.microsoft.com/office/drawing/2014/main" id="{1AB754F3-BE25-41A2-8684-80C060567071}"/>
              </a:ext>
            </a:extLst>
          </p:cNvPr>
          <p:cNvSpPr>
            <a:spLocks noGrp="1"/>
          </p:cNvSpPr>
          <p:nvPr>
            <p:ph type="sldNum" sz="quarter" idx="5"/>
          </p:nvPr>
        </p:nvSpPr>
        <p:spPr>
          <a:noFill/>
        </p:spPr>
        <p:txBody>
          <a:bodyPr/>
          <a:lstStyle>
            <a:lvl1pPr defTabSz="922338">
              <a:defRPr sz="3600">
                <a:solidFill>
                  <a:schemeClr val="tx1"/>
                </a:solidFill>
                <a:latin typeface="Arial" panose="020B0604020202020204" pitchFamily="34" charset="0"/>
              </a:defRPr>
            </a:lvl1pPr>
            <a:lvl2pPr marL="744538" indent="-285750" defTabSz="922338">
              <a:defRPr sz="3600">
                <a:solidFill>
                  <a:schemeClr val="tx1"/>
                </a:solidFill>
                <a:latin typeface="Arial" panose="020B0604020202020204" pitchFamily="34" charset="0"/>
              </a:defRPr>
            </a:lvl2pPr>
            <a:lvl3pPr marL="1146175" indent="-228600" defTabSz="922338">
              <a:defRPr sz="3600">
                <a:solidFill>
                  <a:schemeClr val="tx1"/>
                </a:solidFill>
                <a:latin typeface="Arial" panose="020B0604020202020204" pitchFamily="34" charset="0"/>
              </a:defRPr>
            </a:lvl3pPr>
            <a:lvl4pPr marL="1604963" indent="-228600" defTabSz="922338">
              <a:defRPr sz="3600">
                <a:solidFill>
                  <a:schemeClr val="tx1"/>
                </a:solidFill>
                <a:latin typeface="Arial" panose="020B0604020202020204" pitchFamily="34" charset="0"/>
              </a:defRPr>
            </a:lvl4pPr>
            <a:lvl5pPr marL="2063750" indent="-228600" defTabSz="922338">
              <a:defRPr sz="3600">
                <a:solidFill>
                  <a:schemeClr val="tx1"/>
                </a:solidFill>
                <a:latin typeface="Arial" panose="020B0604020202020204" pitchFamily="34" charset="0"/>
              </a:defRPr>
            </a:lvl5pPr>
            <a:lvl6pPr marL="2520950" indent="-228600" defTabSz="922338" eaLnBrk="0" fontAlgn="base" hangingPunct="0">
              <a:spcBef>
                <a:spcPct val="0"/>
              </a:spcBef>
              <a:spcAft>
                <a:spcPct val="0"/>
              </a:spcAft>
              <a:defRPr sz="3600">
                <a:solidFill>
                  <a:schemeClr val="tx1"/>
                </a:solidFill>
                <a:latin typeface="Arial" panose="020B0604020202020204" pitchFamily="34" charset="0"/>
              </a:defRPr>
            </a:lvl6pPr>
            <a:lvl7pPr marL="2978150" indent="-228600" defTabSz="922338" eaLnBrk="0" fontAlgn="base" hangingPunct="0">
              <a:spcBef>
                <a:spcPct val="0"/>
              </a:spcBef>
              <a:spcAft>
                <a:spcPct val="0"/>
              </a:spcAft>
              <a:defRPr sz="3600">
                <a:solidFill>
                  <a:schemeClr val="tx1"/>
                </a:solidFill>
                <a:latin typeface="Arial" panose="020B0604020202020204" pitchFamily="34" charset="0"/>
              </a:defRPr>
            </a:lvl7pPr>
            <a:lvl8pPr marL="3435350" indent="-228600" defTabSz="922338" eaLnBrk="0" fontAlgn="base" hangingPunct="0">
              <a:spcBef>
                <a:spcPct val="0"/>
              </a:spcBef>
              <a:spcAft>
                <a:spcPct val="0"/>
              </a:spcAft>
              <a:defRPr sz="3600">
                <a:solidFill>
                  <a:schemeClr val="tx1"/>
                </a:solidFill>
                <a:latin typeface="Arial" panose="020B0604020202020204" pitchFamily="34" charset="0"/>
              </a:defRPr>
            </a:lvl8pPr>
            <a:lvl9pPr marL="3892550" indent="-228600" defTabSz="922338"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2338" rtl="0" eaLnBrk="1" fontAlgn="base" latinLnBrk="0" hangingPunct="1">
              <a:lnSpc>
                <a:spcPct val="100000"/>
              </a:lnSpc>
              <a:spcBef>
                <a:spcPct val="0"/>
              </a:spcBef>
              <a:spcAft>
                <a:spcPct val="0"/>
              </a:spcAft>
              <a:buClrTx/>
              <a:buSzTx/>
              <a:buFontTx/>
              <a:buNone/>
              <a:tabLst/>
              <a:defRPr/>
            </a:pPr>
            <a:fld id="{AB4198C0-B221-4BC7-B285-ED84DA99F7A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338"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17624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1943E3D-EE27-424B-8DC0-E24A90A63AC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545352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22BBAD73-2F29-436F-9B9F-DF1C7D7B7981}"/>
              </a:ext>
            </a:extLst>
          </p:cNvPr>
          <p:cNvSpPr>
            <a:spLocks noGrp="1" noRot="1" noChangeAspect="1" noChangeArrowheads="1" noTextEdit="1"/>
          </p:cNvSpPr>
          <p:nvPr>
            <p:ph type="sldImg"/>
          </p:nvPr>
        </p:nvSpPr>
        <p:spPr>
          <a:ln/>
        </p:spPr>
      </p:sp>
      <p:sp>
        <p:nvSpPr>
          <p:cNvPr id="144387" name="Notes Placeholder 2">
            <a:extLst>
              <a:ext uri="{FF2B5EF4-FFF2-40B4-BE49-F238E27FC236}">
                <a16:creationId xmlns:a16="http://schemas.microsoft.com/office/drawing/2014/main" id="{97B134CB-E9F9-4E55-ACAC-8448C74B3D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chemeClr val="bg1"/>
                </a:solidFill>
                <a:latin typeface="Arial" panose="020B0604020202020204" pitchFamily="34" charset="0"/>
              </a:rPr>
              <a:t>de Moraes CG, Liebmann JM, Medeiros FA, Weinreb RN. </a:t>
            </a:r>
            <a:r>
              <a:rPr lang="en-US" altLang="en-US">
                <a:latin typeface="Arial" panose="020B0604020202020204" pitchFamily="34" charset="0"/>
              </a:rPr>
              <a:t>Management of advanced glaucoma: Characterization and monitoring. </a:t>
            </a:r>
            <a:r>
              <a:rPr lang="en-US" altLang="en-US" i="1">
                <a:solidFill>
                  <a:schemeClr val="bg1"/>
                </a:solidFill>
                <a:latin typeface="Arial" panose="020B0604020202020204" pitchFamily="34" charset="0"/>
              </a:rPr>
              <a:t>Survey Ophthalmol </a:t>
            </a:r>
            <a:r>
              <a:rPr lang="en-US" altLang="en-US">
                <a:solidFill>
                  <a:schemeClr val="bg1"/>
                </a:solidFill>
                <a:latin typeface="Arial" panose="020B0604020202020204" pitchFamily="34" charset="0"/>
              </a:rPr>
              <a:t>2016;61(5):597-615.</a:t>
            </a:r>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7B8A46F8-12FA-451A-8A5C-02DAECB016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EEF69B10-3C08-4341-9346-8B8615BD11E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38407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5EFBFDB-2B8A-4EBE-980F-85F5448E8129}"/>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8B6697B0-AC35-45F5-B551-367576D31481}"/>
              </a:ext>
            </a:extLst>
          </p:cNvPr>
          <p:cNvSpPr>
            <a:spLocks noGrp="1" noChangeArrowheads="1"/>
          </p:cNvSpPr>
          <p:nvPr>
            <p:ph type="body" idx="1"/>
          </p:nvPr>
        </p:nvSpPr>
        <p:spPr>
          <a:noFill/>
        </p:spPr>
        <p:txBody>
          <a:bodyPr/>
          <a:lstStyle/>
          <a:p>
            <a:r>
              <a:rPr lang="en-US" altLang="en-US"/>
              <a:t>Heijl A. Glaucoma treatment: by the highest level of evidence. The Lancet Volume 2015;385(9975):1264–1266.</a:t>
            </a:r>
          </a:p>
        </p:txBody>
      </p:sp>
      <p:sp>
        <p:nvSpPr>
          <p:cNvPr id="17412" name="Slide Number Placeholder 3">
            <a:extLst>
              <a:ext uri="{FF2B5EF4-FFF2-40B4-BE49-F238E27FC236}">
                <a16:creationId xmlns:a16="http://schemas.microsoft.com/office/drawing/2014/main" id="{ABBC79BB-CBCF-43B7-B56D-C13A99A33EA6}"/>
              </a:ext>
            </a:extLst>
          </p:cNvPr>
          <p:cNvSpPr>
            <a:spLocks noGrp="1"/>
          </p:cNvSpPr>
          <p:nvPr>
            <p:ph type="sldNum" sz="quarter" idx="5"/>
          </p:nvPr>
        </p:nvSpPr>
        <p:spPr>
          <a:noFill/>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2501E27C-0B2B-432A-B8F0-80314A735B3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682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B290649-A20F-4507-93DC-358582F10D3B}"/>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74FA4937-8ABC-4403-B5D6-E129D9582539}"/>
              </a:ext>
            </a:extLst>
          </p:cNvPr>
          <p:cNvSpPr>
            <a:spLocks noGrp="1" noChangeArrowheads="1"/>
          </p:cNvSpPr>
          <p:nvPr>
            <p:ph type="body" idx="1"/>
          </p:nvPr>
        </p:nvSpPr>
        <p:spPr>
          <a:noFill/>
        </p:spPr>
        <p:txBody>
          <a:bodyPr/>
          <a:lstStyle/>
          <a:p>
            <a:r>
              <a:rPr lang="en-US" altLang="en-US"/>
              <a:t>Leske MC, Heijl A, Hussein M, Bengtsson B, Hyman L, Komaroff E; Early Manifest Glaucoma Trial Group.</a:t>
            </a:r>
          </a:p>
          <a:p>
            <a:r>
              <a:rPr lang="en-US" altLang="en-US"/>
              <a:t>Factors for glaucoma progression and the effect of treatment: the early manifest glaucoma trial.</a:t>
            </a:r>
          </a:p>
          <a:p>
            <a:r>
              <a:rPr lang="en-US" altLang="en-US"/>
              <a:t>Arch Ophthalmol. 2003;121(1):48-56.</a:t>
            </a:r>
          </a:p>
          <a:p>
            <a:endParaRPr lang="en-US" altLang="en-US"/>
          </a:p>
        </p:txBody>
      </p:sp>
      <p:sp>
        <p:nvSpPr>
          <p:cNvPr id="19460" name="Slide Number Placeholder 3">
            <a:extLst>
              <a:ext uri="{FF2B5EF4-FFF2-40B4-BE49-F238E27FC236}">
                <a16:creationId xmlns:a16="http://schemas.microsoft.com/office/drawing/2014/main" id="{9A427089-31D2-4C5F-B46D-CB87141C1C7A}"/>
              </a:ext>
            </a:extLst>
          </p:cNvPr>
          <p:cNvSpPr>
            <a:spLocks noGrp="1"/>
          </p:cNvSpPr>
          <p:nvPr>
            <p:ph type="sldNum" sz="quarter" idx="5"/>
          </p:nvPr>
        </p:nvSpPr>
        <p:spPr>
          <a:noFill/>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74A6E96C-FD07-47B5-849C-AE675601DD5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515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F9FEFAE-ED76-4012-A9FA-57353B2B3609}"/>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D7627C3D-BFBA-4103-890E-4083E765B1E9}"/>
              </a:ext>
            </a:extLst>
          </p:cNvPr>
          <p:cNvSpPr>
            <a:spLocks noGrp="1"/>
          </p:cNvSpPr>
          <p:nvPr>
            <p:ph type="body" idx="1"/>
          </p:nvPr>
        </p:nvSpPr>
        <p:spPr>
          <a:noFill/>
        </p:spPr>
        <p:txBody>
          <a:bodyPr/>
          <a:lstStyle/>
          <a:p>
            <a:r>
              <a:rPr lang="en-US" altLang="en-US">
                <a:solidFill>
                  <a:schemeClr val="bg1"/>
                </a:solidFill>
              </a:rPr>
              <a:t>Long C, </a:t>
            </a:r>
            <a:r>
              <a:rPr lang="en-US" altLang="en-US"/>
              <a:t>Tsay EL, Jacobo SA, Popat R, Singh K, Chang RT</a:t>
            </a:r>
            <a:r>
              <a:rPr lang="en-US" altLang="en-US">
                <a:solidFill>
                  <a:schemeClr val="bg1"/>
                </a:solidFill>
              </a:rPr>
              <a:t>. </a:t>
            </a:r>
            <a:r>
              <a:rPr lang="en-US" altLang="en-US"/>
              <a:t>Factors Associated with Patient Press Ganey Satisfaction Scores for Ophthalmology Patients. </a:t>
            </a:r>
            <a:r>
              <a:rPr lang="en-US" altLang="en-US">
                <a:solidFill>
                  <a:schemeClr val="bg1"/>
                </a:solidFill>
              </a:rPr>
              <a:t>Ophthalmology 2016;123:242-247.</a:t>
            </a:r>
          </a:p>
          <a:p>
            <a:endParaRPr lang="en-US" altLang="en-US"/>
          </a:p>
        </p:txBody>
      </p:sp>
      <p:sp>
        <p:nvSpPr>
          <p:cNvPr id="21508" name="Slide Number Placeholder 3">
            <a:extLst>
              <a:ext uri="{FF2B5EF4-FFF2-40B4-BE49-F238E27FC236}">
                <a16:creationId xmlns:a16="http://schemas.microsoft.com/office/drawing/2014/main" id="{9FB18C55-3F48-48DD-90CD-B516B7CD8F30}"/>
              </a:ext>
            </a:extLst>
          </p:cNvPr>
          <p:cNvSpPr>
            <a:spLocks noGrp="1"/>
          </p:cNvSpPr>
          <p:nvPr>
            <p:ph type="sldNum" sz="quarter" idx="5"/>
          </p:nvPr>
        </p:nvSpPr>
        <p:spPr>
          <a:noFill/>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9683BB9A-C4DC-4A6E-8F69-43903B5AC84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81568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61BC842-4EEA-4B60-B8BF-10D94376FD9A}"/>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8C6151A5-101D-4488-98D6-96F0501B7462}"/>
              </a:ext>
            </a:extLst>
          </p:cNvPr>
          <p:cNvSpPr>
            <a:spLocks noGrp="1" noChangeArrowheads="1"/>
          </p:cNvSpPr>
          <p:nvPr>
            <p:ph type="body" idx="1"/>
          </p:nvPr>
        </p:nvSpPr>
        <p:spPr>
          <a:noFill/>
        </p:spPr>
        <p:txBody>
          <a:bodyPr/>
          <a:lstStyle/>
          <a:p>
            <a:r>
              <a:rPr lang="en-US" altLang="en-US">
                <a:solidFill>
                  <a:schemeClr val="bg1"/>
                </a:solidFill>
              </a:rPr>
              <a:t>Raoof  N, Bradley P, Theodorou M, Moore AT, Michaelides M. </a:t>
            </a:r>
            <a:r>
              <a:rPr lang="en-US" altLang="en-US"/>
              <a:t>The new pretender: A large UK case series of retinal injuries in children secondary to handheld lasers. </a:t>
            </a:r>
            <a:r>
              <a:rPr lang="en-US" altLang="en-US" i="1">
                <a:solidFill>
                  <a:schemeClr val="bg1"/>
                </a:solidFill>
              </a:rPr>
              <a:t>Am J Ophthalmol </a:t>
            </a:r>
            <a:r>
              <a:rPr lang="en-US" altLang="en-US">
                <a:solidFill>
                  <a:schemeClr val="bg1"/>
                </a:solidFill>
              </a:rPr>
              <a:t>. 2016;171:88-94.</a:t>
            </a:r>
          </a:p>
          <a:p>
            <a:endParaRPr lang="en-US" altLang="en-US"/>
          </a:p>
        </p:txBody>
      </p:sp>
      <p:sp>
        <p:nvSpPr>
          <p:cNvPr id="39940" name="Slide Number Placeholder 3">
            <a:extLst>
              <a:ext uri="{FF2B5EF4-FFF2-40B4-BE49-F238E27FC236}">
                <a16:creationId xmlns:a16="http://schemas.microsoft.com/office/drawing/2014/main" id="{5CE6509C-7C14-4A58-AFC6-D89A7539E9AA}"/>
              </a:ext>
            </a:extLst>
          </p:cNvPr>
          <p:cNvSpPr>
            <a:spLocks noGrp="1"/>
          </p:cNvSpPr>
          <p:nvPr>
            <p:ph type="sldNum" sz="quarter" idx="5"/>
          </p:nvPr>
        </p:nvSpPr>
        <p:spPr>
          <a:noFill/>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BF15BBDC-568A-458D-B842-AEC8FFDD70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9352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pj</a:t>
            </a:r>
          </a:p>
        </p:txBody>
      </p:sp>
      <p:sp>
        <p:nvSpPr>
          <p:cNvPr id="27652" name="Slide Number Placeholder 3"/>
          <p:cNvSpPr>
            <a:spLocks noGrp="1"/>
          </p:cNvSpPr>
          <p:nvPr>
            <p:ph type="sldNum" sz="quarter" idx="5"/>
          </p:nvPr>
        </p:nvSpPr>
        <p:spPr>
          <a:noFill/>
        </p:spPr>
        <p:txBody>
          <a:bodyPr/>
          <a:lstStyle>
            <a:lvl1pPr defTabSz="920597">
              <a:spcBef>
                <a:spcPct val="30000"/>
              </a:spcBef>
              <a:defRPr sz="1200">
                <a:solidFill>
                  <a:schemeClr val="tx1"/>
                </a:solidFill>
                <a:latin typeface="Arial" panose="020B0604020202020204" pitchFamily="34" charset="0"/>
              </a:defRPr>
            </a:lvl1pPr>
            <a:lvl2pPr marL="741240" indent="-284116" defTabSz="920597">
              <a:spcBef>
                <a:spcPct val="30000"/>
              </a:spcBef>
              <a:defRPr sz="1200">
                <a:solidFill>
                  <a:schemeClr val="tx1"/>
                </a:solidFill>
                <a:latin typeface="Arial" panose="020B0604020202020204" pitchFamily="34" charset="0"/>
              </a:defRPr>
            </a:lvl2pPr>
            <a:lvl3pPr marL="1141223" indent="-226975" defTabSz="920597">
              <a:spcBef>
                <a:spcPct val="30000"/>
              </a:spcBef>
              <a:defRPr sz="1200">
                <a:solidFill>
                  <a:schemeClr val="tx1"/>
                </a:solidFill>
                <a:latin typeface="Arial" panose="020B0604020202020204" pitchFamily="34" charset="0"/>
              </a:defRPr>
            </a:lvl3pPr>
            <a:lvl4pPr marL="1598347" indent="-226975" defTabSz="920597">
              <a:spcBef>
                <a:spcPct val="30000"/>
              </a:spcBef>
              <a:defRPr sz="1200">
                <a:solidFill>
                  <a:schemeClr val="tx1"/>
                </a:solidFill>
                <a:latin typeface="Arial" panose="020B0604020202020204" pitchFamily="34" charset="0"/>
              </a:defRPr>
            </a:lvl4pPr>
            <a:lvl5pPr marL="2055471" indent="-226975" defTabSz="920597">
              <a:spcBef>
                <a:spcPct val="30000"/>
              </a:spcBef>
              <a:defRPr sz="1200">
                <a:solidFill>
                  <a:schemeClr val="tx1"/>
                </a:solidFill>
                <a:latin typeface="Arial" panose="020B0604020202020204" pitchFamily="34" charset="0"/>
              </a:defRPr>
            </a:lvl5pPr>
            <a:lvl6pPr marL="2512594" indent="-226975" defTabSz="920597" eaLnBrk="0" fontAlgn="base" hangingPunct="0">
              <a:spcBef>
                <a:spcPct val="30000"/>
              </a:spcBef>
              <a:spcAft>
                <a:spcPct val="0"/>
              </a:spcAft>
              <a:defRPr sz="1200">
                <a:solidFill>
                  <a:schemeClr val="tx1"/>
                </a:solidFill>
                <a:latin typeface="Arial" panose="020B0604020202020204" pitchFamily="34" charset="0"/>
              </a:defRPr>
            </a:lvl6pPr>
            <a:lvl7pPr marL="2969719" indent="-226975" defTabSz="920597" eaLnBrk="0" fontAlgn="base" hangingPunct="0">
              <a:spcBef>
                <a:spcPct val="30000"/>
              </a:spcBef>
              <a:spcAft>
                <a:spcPct val="0"/>
              </a:spcAft>
              <a:defRPr sz="1200">
                <a:solidFill>
                  <a:schemeClr val="tx1"/>
                </a:solidFill>
                <a:latin typeface="Arial" panose="020B0604020202020204" pitchFamily="34" charset="0"/>
              </a:defRPr>
            </a:lvl7pPr>
            <a:lvl8pPr marL="3426843" indent="-226975" defTabSz="920597" eaLnBrk="0" fontAlgn="base" hangingPunct="0">
              <a:spcBef>
                <a:spcPct val="30000"/>
              </a:spcBef>
              <a:spcAft>
                <a:spcPct val="0"/>
              </a:spcAft>
              <a:defRPr sz="1200">
                <a:solidFill>
                  <a:schemeClr val="tx1"/>
                </a:solidFill>
                <a:latin typeface="Arial" panose="020B0604020202020204" pitchFamily="34" charset="0"/>
              </a:defRPr>
            </a:lvl8pPr>
            <a:lvl9pPr marL="3883966" indent="-226975" defTabSz="920597"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0597" rtl="0" eaLnBrk="1" fontAlgn="base" latinLnBrk="0" hangingPunct="1">
              <a:lnSpc>
                <a:spcPct val="100000"/>
              </a:lnSpc>
              <a:spcBef>
                <a:spcPct val="0"/>
              </a:spcBef>
              <a:spcAft>
                <a:spcPct val="0"/>
              </a:spcAft>
              <a:buClrTx/>
              <a:buSzTx/>
              <a:buFontTx/>
              <a:buNone/>
              <a:tabLst/>
              <a:defRPr/>
            </a:pPr>
            <a:fld id="{0A4A3C06-0BD4-44DC-94CD-8B2942DC88F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597"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7725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7">
            <a:extLst>
              <a:ext uri="{FF2B5EF4-FFF2-40B4-BE49-F238E27FC236}">
                <a16:creationId xmlns:a16="http://schemas.microsoft.com/office/drawing/2014/main" id="{4A748A27-1FE5-4000-9824-B4C09E5EDE88}"/>
              </a:ext>
            </a:extLst>
          </p:cNvPr>
          <p:cNvSpPr>
            <a:spLocks noGrp="1" noChangeArrowheads="1"/>
          </p:cNvSpPr>
          <p:nvPr>
            <p:ph type="sldNum" sz="quarter" idx="5"/>
          </p:nvPr>
        </p:nvSpPr>
        <p:spPr>
          <a:extLst/>
        </p:spPr>
        <p:txBody>
          <a:bodyPr/>
          <a:lstStyle>
            <a:lvl1pPr eaLnBrk="0" hangingPunct="0">
              <a:defRPr sz="3600">
                <a:solidFill>
                  <a:schemeClr val="tx1"/>
                </a:solidFill>
                <a:latin typeface="Arial" panose="020B0604020202020204" pitchFamily="34" charset="0"/>
                <a:cs typeface="Arial" panose="020B0604020202020204" pitchFamily="34" charset="0"/>
              </a:defRPr>
            </a:lvl1pPr>
            <a:lvl2pPr marL="742950" indent="-285750" eaLnBrk="0" hangingPunct="0">
              <a:defRPr sz="3600">
                <a:solidFill>
                  <a:schemeClr val="tx1"/>
                </a:solidFill>
                <a:latin typeface="Arial" panose="020B0604020202020204" pitchFamily="34" charset="0"/>
                <a:cs typeface="Arial" panose="020B0604020202020204" pitchFamily="34" charset="0"/>
              </a:defRPr>
            </a:lvl2pPr>
            <a:lvl3pPr marL="1143000" indent="-228600" eaLnBrk="0" hangingPunct="0">
              <a:defRPr sz="3600">
                <a:solidFill>
                  <a:schemeClr val="tx1"/>
                </a:solidFill>
                <a:latin typeface="Arial" panose="020B0604020202020204" pitchFamily="34" charset="0"/>
                <a:cs typeface="Arial" panose="020B0604020202020204" pitchFamily="34" charset="0"/>
              </a:defRPr>
            </a:lvl3pPr>
            <a:lvl4pPr marL="1600200" indent="-228600" eaLnBrk="0" hangingPunct="0">
              <a:defRPr sz="3600">
                <a:solidFill>
                  <a:schemeClr val="tx1"/>
                </a:solidFill>
                <a:latin typeface="Arial" panose="020B0604020202020204" pitchFamily="34" charset="0"/>
                <a:cs typeface="Arial" panose="020B0604020202020204" pitchFamily="34" charset="0"/>
              </a:defRPr>
            </a:lvl4pPr>
            <a:lvl5pPr marL="2057400" indent="-228600" eaLnBrk="0" hangingPunct="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EC9B9A7-550D-483E-9A07-28FFCAFD9FC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92227" name="Rectangle 2">
            <a:extLst>
              <a:ext uri="{FF2B5EF4-FFF2-40B4-BE49-F238E27FC236}">
                <a16:creationId xmlns:a16="http://schemas.microsoft.com/office/drawing/2014/main" id="{32B00BB8-9AAE-4A81-A085-32D0AF672F97}"/>
              </a:ext>
            </a:extLst>
          </p:cNvPr>
          <p:cNvSpPr>
            <a:spLocks noGrp="1" noRot="1" noChangeAspect="1" noChangeArrowheads="1" noTextEdit="1"/>
          </p:cNvSpPr>
          <p:nvPr>
            <p:ph type="sldImg"/>
          </p:nvPr>
        </p:nvSpPr>
        <p:spPr>
          <a:ln/>
        </p:spPr>
      </p:sp>
      <p:sp>
        <p:nvSpPr>
          <p:cNvPr id="692228" name="Rectangle 3">
            <a:extLst>
              <a:ext uri="{FF2B5EF4-FFF2-40B4-BE49-F238E27FC236}">
                <a16:creationId xmlns:a16="http://schemas.microsoft.com/office/drawing/2014/main" id="{64D38940-3E18-47F8-878E-A730BC1037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92902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txBox="1">
            <a:spLocks noGrp="1" noChangeArrowheads="1"/>
          </p:cNvSpPr>
          <p:nvPr/>
        </p:nvSpPr>
        <p:spPr bwMode="auto">
          <a:xfrm>
            <a:off x="3971752" y="8831264"/>
            <a:ext cx="3038649" cy="465137"/>
          </a:xfrm>
          <a:prstGeom prst="rect">
            <a:avLst/>
          </a:prstGeom>
          <a:noFill/>
          <a:ln>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22338" eaLnBrk="0" hangingPunct="0">
              <a:defRPr>
                <a:solidFill>
                  <a:schemeClr val="tx1"/>
                </a:solidFill>
                <a:latin typeface="Calibri" panose="020F0502020204030204" pitchFamily="34" charset="0"/>
                <a:cs typeface="Arial" panose="020B0604020202020204" pitchFamily="34" charset="0"/>
              </a:defRPr>
            </a:lvl1pPr>
            <a:lvl2pPr marL="742950" indent="-285750" defTabSz="922338" eaLnBrk="0" hangingPunct="0">
              <a:defRPr>
                <a:solidFill>
                  <a:schemeClr val="tx1"/>
                </a:solidFill>
                <a:latin typeface="Calibri" panose="020F0502020204030204" pitchFamily="34" charset="0"/>
                <a:cs typeface="Arial" panose="020B0604020202020204" pitchFamily="34" charset="0"/>
              </a:defRPr>
            </a:lvl2pPr>
            <a:lvl3pPr marL="1143000" indent="-228600" defTabSz="922338" eaLnBrk="0" hangingPunct="0">
              <a:defRPr>
                <a:solidFill>
                  <a:schemeClr val="tx1"/>
                </a:solidFill>
                <a:latin typeface="Calibri" panose="020F0502020204030204" pitchFamily="34" charset="0"/>
                <a:cs typeface="Arial" panose="020B0604020202020204" pitchFamily="34" charset="0"/>
              </a:defRPr>
            </a:lvl3pPr>
            <a:lvl4pPr marL="1600200" indent="-228600" defTabSz="922338" eaLnBrk="0" hangingPunct="0">
              <a:defRPr>
                <a:solidFill>
                  <a:schemeClr val="tx1"/>
                </a:solidFill>
                <a:latin typeface="Calibri" panose="020F0502020204030204" pitchFamily="34" charset="0"/>
                <a:cs typeface="Arial" panose="020B0604020202020204" pitchFamily="34" charset="0"/>
              </a:defRPr>
            </a:lvl4pPr>
            <a:lvl5pPr marL="2057400" indent="-228600" defTabSz="922338" eaLnBrk="0" hangingPunct="0">
              <a:defRPr>
                <a:solidFill>
                  <a:schemeClr val="tx1"/>
                </a:solidFill>
                <a:latin typeface="Calibri" panose="020F0502020204030204" pitchFamily="34" charset="0"/>
                <a:cs typeface="Arial" panose="020B0604020202020204" pitchFamily="34" charset="0"/>
              </a:defRPr>
            </a:lvl5pPr>
            <a:lvl6pPr marL="25146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fontAlgn="auto" hangingPunct="1">
              <a:spcBef>
                <a:spcPts val="0"/>
              </a:spcBef>
              <a:spcAft>
                <a:spcPts val="0"/>
              </a:spcAft>
              <a:defRPr/>
            </a:pPr>
            <a:fld id="{24E398EE-F369-427B-9F53-BE2C969F387D}" type="slidenum">
              <a:rPr lang="en-US" sz="1200" kern="0" smtClean="0">
                <a:effectLst>
                  <a:outerShdw blurRad="38100" dist="38100" dir="2700000" algn="tl">
                    <a:srgbClr val="C0C0C0"/>
                  </a:outerShdw>
                </a:effectLst>
                <a:latin typeface="Arial" panose="020B0604020202020204" pitchFamily="34" charset="0"/>
              </a:rPr>
              <a:pPr algn="r" eaLnBrk="1" fontAlgn="auto" hangingPunct="1">
                <a:spcBef>
                  <a:spcPts val="0"/>
                </a:spcBef>
                <a:spcAft>
                  <a:spcPts val="0"/>
                </a:spcAft>
                <a:defRPr/>
              </a:pPr>
              <a:t>17</a:t>
            </a:fld>
            <a:endParaRPr lang="en-US" sz="1200" kern="0">
              <a:effectLst>
                <a:outerShdw blurRad="38100" dist="38100" dir="2700000" algn="tl">
                  <a:srgbClr val="C0C0C0"/>
                </a:outerShdw>
              </a:effectLst>
              <a:latin typeface="Arial" panose="020B0604020202020204" pitchFamily="34" charset="0"/>
            </a:endParaRPr>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63024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1363" indent="-284163" defTabSz="920750">
              <a:spcBef>
                <a:spcPct val="30000"/>
              </a:spcBef>
              <a:defRPr sz="1200">
                <a:solidFill>
                  <a:schemeClr val="tx1"/>
                </a:solidFill>
                <a:latin typeface="Arial" panose="020B0604020202020204" pitchFamily="34" charset="0"/>
              </a:defRPr>
            </a:lvl2pPr>
            <a:lvl3pPr marL="1141413" indent="-227013" defTabSz="920750">
              <a:spcBef>
                <a:spcPct val="30000"/>
              </a:spcBef>
              <a:defRPr sz="1200">
                <a:solidFill>
                  <a:schemeClr val="tx1"/>
                </a:solidFill>
                <a:latin typeface="Arial" panose="020B0604020202020204" pitchFamily="34" charset="0"/>
              </a:defRPr>
            </a:lvl3pPr>
            <a:lvl4pPr marL="1598613" indent="-227013" defTabSz="920750">
              <a:spcBef>
                <a:spcPct val="30000"/>
              </a:spcBef>
              <a:defRPr sz="1200">
                <a:solidFill>
                  <a:schemeClr val="tx1"/>
                </a:solidFill>
                <a:latin typeface="Arial" panose="020B0604020202020204" pitchFamily="34" charset="0"/>
              </a:defRPr>
            </a:lvl4pPr>
            <a:lvl5pPr marL="2055813" indent="-227013" defTabSz="920750">
              <a:spcBef>
                <a:spcPct val="30000"/>
              </a:spcBef>
              <a:defRPr sz="1200">
                <a:solidFill>
                  <a:schemeClr val="tx1"/>
                </a:solidFill>
                <a:latin typeface="Arial" panose="020B0604020202020204" pitchFamily="34" charset="0"/>
              </a:defRPr>
            </a:lvl5pPr>
            <a:lvl6pPr marL="2513013" indent="-227013" defTabSz="920750"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0750"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0750"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07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B4880F4F-94C0-4AAD-B490-EE4CAF04E09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07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97629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604869F-EA74-4718-9CC5-1BB7C5980595}"/>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6053181F-93BE-4403-8345-7AEC51751C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Miyazaki D, Fukushima A, Ohashi Y, et al. Steroid-sparing effect of 0.1% tacrolimus eye drop for treatment of shield ulcer and corneal epitheliopathy in refractory allergic ocular diseases. Ophthalmology 2017;124(3):287-294.</a:t>
            </a:r>
          </a:p>
        </p:txBody>
      </p:sp>
      <p:sp>
        <p:nvSpPr>
          <p:cNvPr id="49156" name="Slide Number Placeholder 3">
            <a:extLst>
              <a:ext uri="{FF2B5EF4-FFF2-40B4-BE49-F238E27FC236}">
                <a16:creationId xmlns:a16="http://schemas.microsoft.com/office/drawing/2014/main" id="{E6A4A676-F5D6-434F-A3F7-054E010638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600">
                <a:solidFill>
                  <a:schemeClr val="tx1"/>
                </a:solidFill>
                <a:latin typeface="Arial" panose="020B0604020202020204" pitchFamily="34" charset="0"/>
              </a:defRPr>
            </a:lvl1pPr>
            <a:lvl2pPr marL="742950" indent="-285750" defTabSz="920750">
              <a:defRPr sz="3600">
                <a:solidFill>
                  <a:schemeClr val="tx1"/>
                </a:solidFill>
                <a:latin typeface="Arial" panose="020B0604020202020204" pitchFamily="34" charset="0"/>
              </a:defRPr>
            </a:lvl2pPr>
            <a:lvl3pPr marL="1143000" indent="-228600" defTabSz="920750">
              <a:defRPr sz="3600">
                <a:solidFill>
                  <a:schemeClr val="tx1"/>
                </a:solidFill>
                <a:latin typeface="Arial" panose="020B0604020202020204" pitchFamily="34" charset="0"/>
              </a:defRPr>
            </a:lvl3pPr>
            <a:lvl4pPr marL="1600200" indent="-228600" defTabSz="920750">
              <a:defRPr sz="3600">
                <a:solidFill>
                  <a:schemeClr val="tx1"/>
                </a:solidFill>
                <a:latin typeface="Arial" panose="020B0604020202020204" pitchFamily="34" charset="0"/>
              </a:defRPr>
            </a:lvl4pPr>
            <a:lvl5pPr marL="2057400" indent="-228600" defTabSz="920750">
              <a:defRPr sz="3600">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20750" rtl="0" eaLnBrk="1" fontAlgn="base" latinLnBrk="0" hangingPunct="1">
              <a:lnSpc>
                <a:spcPct val="100000"/>
              </a:lnSpc>
              <a:spcBef>
                <a:spcPct val="0"/>
              </a:spcBef>
              <a:spcAft>
                <a:spcPct val="0"/>
              </a:spcAft>
              <a:buClrTx/>
              <a:buSzTx/>
              <a:buFontTx/>
              <a:buNone/>
              <a:tabLst/>
              <a:defRPr/>
            </a:pPr>
            <a:fld id="{DD8FDC9D-5072-457F-8D0F-E84D8139746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07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3959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21.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9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1.xml"/></Relationships>
</file>

<file path=ppt/slideLayouts/_rels/slideLayout19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1.xml"/></Relationships>
</file>

<file path=ppt/slideLayouts/_rels/slideLayout19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1.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22.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0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2.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2.xml"/></Relationships>
</file>

<file path=ppt/slideLayouts/_rels/slideLayout20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2.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3.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25.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5.xml"/></Relationships>
</file>

<file path=ppt/slideLayouts/_rels/slideLayout2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5.xml"/></Relationships>
</file>

<file path=ppt/slideLayouts/_rels/slideLayout2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4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4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6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8.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30.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0.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34.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3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331.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2.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3.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4.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5.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6.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7.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8.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39.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0.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41.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42.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3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7.xml"/></Relationships>
</file>

<file path=ppt/slideLayouts/_rels/slideLayout3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7.xml"/></Relationships>
</file>

<file path=ppt/slideLayouts/_rels/slideLayout345.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46.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47.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48.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49.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350.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51.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5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8.xml"/></Relationships>
</file>

<file path=ppt/slideLayouts/_rels/slideLayout35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8.xml"/></Relationships>
</file>

<file path=ppt/slideLayouts/_rels/slideLayout35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8.xml"/></Relationships>
</file>

<file path=ppt/slideLayouts/_rels/slideLayout355.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5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8.xml"/></Relationships>
</file>

<file path=ppt/slideLayouts/_rels/slideLayout357.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35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39.xml"/></Relationships>
</file>

<file path=ppt/slideLayouts/_rels/slideLayout359.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360.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361.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362.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36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9.xml"/></Relationships>
</file>

<file path=ppt/slideLayouts/_rels/slideLayout36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9.xml"/></Relationships>
</file>

<file path=ppt/slideLayouts/_rels/slideLayout36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9.xml"/></Relationships>
</file>

<file path=ppt/slideLayouts/_rels/slideLayout366.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367.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368.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369.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370.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371.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37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41.xml"/></Relationships>
</file>

<file path=ppt/slideLayouts/_rels/slideLayout373.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4.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5.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6.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7.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8.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79.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380.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1.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2.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3.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4.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5.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6.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87.xml.rels><?xml version="1.0" encoding="UTF-8" standalone="yes"?>
<Relationships xmlns="http://schemas.openxmlformats.org/package/2006/relationships"><Relationship Id="rId1" Type="http://schemas.openxmlformats.org/officeDocument/2006/relationships/slideMaster" Target="../slideMasters/slideMaster4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emf"/><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73242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561344"/>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55079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802834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63604940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85620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037516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226395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74655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47915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737586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286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060725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915768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a:t>Click to edit Master title style</a:t>
            </a:r>
            <a:endParaRPr lang="en-US" dirty="0"/>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a:t>Edit Master text styles</a:t>
            </a:r>
          </a:p>
        </p:txBody>
      </p:sp>
    </p:spTree>
    <p:extLst>
      <p:ext uri="{BB962C8B-B14F-4D97-AF65-F5344CB8AC3E}">
        <p14:creationId xmlns:p14="http://schemas.microsoft.com/office/powerpoint/2010/main" val="293573835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965592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089768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a:t>Click to edit Master title style</a:t>
            </a:r>
            <a:endParaRPr lang="en-US" dirty="0"/>
          </a:p>
        </p:txBody>
      </p:sp>
    </p:spTree>
    <p:extLst>
      <p:ext uri="{BB962C8B-B14F-4D97-AF65-F5344CB8AC3E}">
        <p14:creationId xmlns:p14="http://schemas.microsoft.com/office/powerpoint/2010/main" val="426298070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44734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405429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839877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599092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99769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295145799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a:t>Click to edit Master title style</a:t>
            </a:r>
            <a:endParaRPr lang="en-US" dirty="0"/>
          </a:p>
        </p:txBody>
      </p:sp>
    </p:spTree>
    <p:extLst>
      <p:ext uri="{BB962C8B-B14F-4D97-AF65-F5344CB8AC3E}">
        <p14:creationId xmlns:p14="http://schemas.microsoft.com/office/powerpoint/2010/main" val="31500499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469179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0249376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05493819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8602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501173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6173108"/>
      </p:ext>
    </p:extLst>
  </p:cSld>
  <p:clrMapOvr>
    <a:masterClrMapping/>
  </p:clrMapOvr>
  <p:transition>
    <p:fad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ffectLst>
                  <a:outerShdw blurRad="38100" dist="38100" dir="2700000" algn="tl">
                    <a:srgbClr val="C0C0C0"/>
                  </a:outerShdw>
                </a:effectLst>
              </a:defRPr>
            </a:lvl1pPr>
          </a:lstStyle>
          <a:p>
            <a:pPr>
              <a:defRPr/>
            </a:pPr>
            <a:fld id="{872E361A-FFED-450F-8CEE-122548E58337}" type="slidenum">
              <a:rPr lang="en-US"/>
              <a:pPr>
                <a:defRPr/>
              </a:pPr>
              <a:t>‹#›</a:t>
            </a:fld>
            <a:endParaRPr lang="en-US" dirty="0"/>
          </a:p>
        </p:txBody>
      </p:sp>
    </p:spTree>
    <p:extLst>
      <p:ext uri="{BB962C8B-B14F-4D97-AF65-F5344CB8AC3E}">
        <p14:creationId xmlns:p14="http://schemas.microsoft.com/office/powerpoint/2010/main" val="412399904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761268"/>
      </p:ext>
    </p:extLst>
  </p:cSld>
  <p:clrMapOvr>
    <a:masterClrMapping/>
  </p:clrMapOvr>
  <p:transition>
    <p:fad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7461751"/>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764631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55895201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00733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99246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117723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DF476B2-1442-43A4-9F67-BC8C628629D3}" type="datetimeFigureOut">
              <a:rPr lang="en-US"/>
              <a:pPr>
                <a:defRPr/>
              </a:pPr>
              <a:t>08/19/18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71384E5-1A67-41EC-8B6A-DE7E18CFDA52}" type="slidenum">
              <a:rPr lang="en-US"/>
              <a:pPr>
                <a:defRPr/>
              </a:pPr>
              <a:t>‹#›</a:t>
            </a:fld>
            <a:endParaRPr lang="en-US" dirty="0"/>
          </a:p>
        </p:txBody>
      </p:sp>
    </p:spTree>
    <p:extLst>
      <p:ext uri="{BB962C8B-B14F-4D97-AF65-F5344CB8AC3E}">
        <p14:creationId xmlns:p14="http://schemas.microsoft.com/office/powerpoint/2010/main" val="295389202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90836858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842003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762805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523426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1515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856292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594241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545095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8687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180593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36398680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909389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249650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333220059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18438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1223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244923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506339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619672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953151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72595536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309743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29000995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7872945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43419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955196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601911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3996275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4364236"/>
      </p:ext>
    </p:extLst>
  </p:cSld>
  <p:clrMapOvr>
    <a:masterClrMapping/>
  </p:clrMapOvr>
  <p:transition>
    <p:random/>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641921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a:t>Click to edit Master title style</a:t>
            </a:r>
          </a:p>
        </p:txBody>
      </p:sp>
    </p:spTree>
    <p:extLst>
      <p:ext uri="{BB962C8B-B14F-4D97-AF65-F5344CB8AC3E}">
        <p14:creationId xmlns:p14="http://schemas.microsoft.com/office/powerpoint/2010/main" val="414461283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3123600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06439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328852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625951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9187584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82610683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876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277735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321065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7687709"/>
      </p:ext>
    </p:extLst>
  </p:cSld>
  <p:clrMapOvr>
    <a:masterClrMapping/>
  </p:clrMapOvr>
  <p:transition>
    <p:random/>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6389276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74364111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2738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49289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89129100"/>
      </p:ext>
    </p:extLst>
  </p:cSld>
  <p:clrMapOvr>
    <a:masterClrMapping/>
  </p:clrMapOvr>
  <p:transition>
    <p:fade/>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4987641"/>
      </p:ext>
    </p:extLst>
  </p:cSld>
  <p:clrMapOvr>
    <a:masterClrMapping/>
  </p:clrMapOvr>
  <p:transition>
    <p:random/>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145898860"/>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4106896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499554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12115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978655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6174757"/>
      </p:ext>
    </p:extLst>
  </p:cSld>
  <p:clrMapOvr>
    <a:masterClrMapping/>
  </p:clrMapOvr>
  <p:transition>
    <p:fade/>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D4678BC-B8CB-40D4-A194-C2E90DB7DC58}"/>
              </a:ext>
            </a:extLst>
          </p:cNvPr>
          <p:cNvSpPr>
            <a:spLocks noGrp="1" noChangeArrowheads="1"/>
          </p:cNvSpPr>
          <p:nvPr>
            <p:ph type="dt" sz="half" idx="10"/>
          </p:nvPr>
        </p:nvSpPr>
        <p:spPr>
          <a:xfrm>
            <a:off x="457200" y="6245225"/>
            <a:ext cx="2133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a:extLst>
              <a:ext uri="{FF2B5EF4-FFF2-40B4-BE49-F238E27FC236}">
                <a16:creationId xmlns:a16="http://schemas.microsoft.com/office/drawing/2014/main" id="{6E4C0772-8F13-40F1-BD6D-E436899A1606}"/>
              </a:ext>
            </a:extLst>
          </p:cNvPr>
          <p:cNvSpPr>
            <a:spLocks noGrp="1" noChangeArrowheads="1"/>
          </p:cNvSpPr>
          <p:nvPr>
            <p:ph type="ftr" sz="quarter" idx="11"/>
          </p:nvPr>
        </p:nvSpPr>
        <p:spPr>
          <a:xfrm>
            <a:off x="3124200" y="6245225"/>
            <a:ext cx="2895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a:extLst>
              <a:ext uri="{FF2B5EF4-FFF2-40B4-BE49-F238E27FC236}">
                <a16:creationId xmlns:a16="http://schemas.microsoft.com/office/drawing/2014/main" id="{56675DD8-BAD9-4EA2-BCAB-CFC416DFF620}"/>
              </a:ext>
            </a:extLst>
          </p:cNvPr>
          <p:cNvSpPr>
            <a:spLocks noGrp="1" noChangeArrowheads="1"/>
          </p:cNvSpPr>
          <p:nvPr>
            <p:ph type="sldNum" sz="quarter" idx="12"/>
          </p:nvPr>
        </p:nvSpPr>
        <p:spPr>
          <a:xfrm>
            <a:off x="6553200" y="6245225"/>
            <a:ext cx="2133600" cy="476250"/>
          </a:xfrm>
          <a:prstGeom prst="rect">
            <a:avLst/>
          </a:prstGeom>
        </p:spPr>
        <p:txBody>
          <a:bodyPr/>
          <a:lstStyle>
            <a:lvl1pPr>
              <a:defRPr>
                <a:effectLst>
                  <a:outerShdw blurRad="38100" dist="38100" dir="2700000" algn="tl">
                    <a:srgbClr val="C0C0C0"/>
                  </a:outerShdw>
                </a:effectLst>
              </a:defRPr>
            </a:lvl1pPr>
          </a:lstStyle>
          <a:p>
            <a:pPr>
              <a:defRPr/>
            </a:pPr>
            <a:fld id="{FA4B89CC-BB83-4B92-852B-E925FBAEF009}" type="slidenum">
              <a:rPr lang="en-US"/>
              <a:pPr>
                <a:defRPr/>
              </a:pPr>
              <a:t>‹#›</a:t>
            </a:fld>
            <a:endParaRPr lang="en-US" dirty="0"/>
          </a:p>
        </p:txBody>
      </p:sp>
    </p:spTree>
    <p:extLst>
      <p:ext uri="{BB962C8B-B14F-4D97-AF65-F5344CB8AC3E}">
        <p14:creationId xmlns:p14="http://schemas.microsoft.com/office/powerpoint/2010/main" val="117069072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422960439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01550207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75269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7609812"/>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rmAutofit/>
          </a:bodyPr>
          <a:lstStyle>
            <a:lvl1pPr>
              <a:defRPr sz="40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52400" y="1066800"/>
            <a:ext cx="8839200" cy="57150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532761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746920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9727726"/>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0692337"/>
      </p:ext>
    </p:extLst>
  </p:cSld>
  <p:clrMapOvr>
    <a:masterClrMapping/>
  </p:clrMapOvr>
  <p:transition>
    <p:fade/>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E5406E9E-E8CE-4477-906D-57C118B87CBE}"/>
              </a:ext>
            </a:extLst>
          </p:cNvPr>
          <p:cNvSpPr>
            <a:spLocks noGrp="1" noChangeArrowheads="1"/>
          </p:cNvSpPr>
          <p:nvPr>
            <p:ph type="dt" sz="half" idx="10"/>
          </p:nvPr>
        </p:nvSpPr>
        <p:spPr>
          <a:xfrm>
            <a:off x="457200" y="6245225"/>
            <a:ext cx="2133600" cy="476250"/>
          </a:xfrm>
          <a:prstGeom prst="rect">
            <a:avLst/>
          </a:prstGeom>
        </p:spPr>
        <p:txBody>
          <a:bodyPr/>
          <a:lstStyle>
            <a:lvl1pPr>
              <a:defRPr>
                <a:solidFill>
                  <a:srgbClr val="000000"/>
                </a:solidFill>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a:extLst>
              <a:ext uri="{FF2B5EF4-FFF2-40B4-BE49-F238E27FC236}">
                <a16:creationId xmlns:a16="http://schemas.microsoft.com/office/drawing/2014/main" id="{356E86F9-04FD-4BD7-AE24-015FBA5728A5}"/>
              </a:ext>
            </a:extLst>
          </p:cNvPr>
          <p:cNvSpPr>
            <a:spLocks noGrp="1" noChangeArrowheads="1"/>
          </p:cNvSpPr>
          <p:nvPr>
            <p:ph type="ftr" sz="quarter" idx="11"/>
          </p:nvPr>
        </p:nvSpPr>
        <p:spPr>
          <a:xfrm>
            <a:off x="3124200" y="6245225"/>
            <a:ext cx="2895600" cy="476250"/>
          </a:xfrm>
          <a:prstGeom prst="rect">
            <a:avLst/>
          </a:prstGeom>
        </p:spPr>
        <p:txBody>
          <a:bodyPr/>
          <a:lstStyle>
            <a:lvl1pPr>
              <a:defRPr>
                <a:solidFill>
                  <a:srgbClr val="000000"/>
                </a:solidFill>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a:extLst>
              <a:ext uri="{FF2B5EF4-FFF2-40B4-BE49-F238E27FC236}">
                <a16:creationId xmlns:a16="http://schemas.microsoft.com/office/drawing/2014/main" id="{CBF88D8B-1AE2-48C8-B8E6-A95345FD79A4}"/>
              </a:ext>
            </a:extLst>
          </p:cNvPr>
          <p:cNvSpPr>
            <a:spLocks noGrp="1" noChangeArrowheads="1"/>
          </p:cNvSpPr>
          <p:nvPr>
            <p:ph type="sldNum" sz="quarter" idx="12"/>
          </p:nvPr>
        </p:nvSpPr>
        <p:spPr>
          <a:xfrm>
            <a:off x="6553200" y="6245225"/>
            <a:ext cx="2133600" cy="476250"/>
          </a:xfrm>
          <a:prstGeom prst="rect">
            <a:avLst/>
          </a:prstGeom>
        </p:spPr>
        <p:txBody>
          <a:bodyPr/>
          <a:lstStyle>
            <a:lvl1pPr>
              <a:defRPr>
                <a:solidFill>
                  <a:srgbClr val="000000"/>
                </a:solidFill>
                <a:effectLst>
                  <a:outerShdw blurRad="38100" dist="38100" dir="2700000" algn="tl">
                    <a:srgbClr val="C0C0C0"/>
                  </a:outerShdw>
                </a:effectLst>
              </a:defRPr>
            </a:lvl1pPr>
          </a:lstStyle>
          <a:p>
            <a:pPr>
              <a:defRPr/>
            </a:pPr>
            <a:fld id="{60395A44-A20C-408F-A763-D33921F43E50}" type="slidenum">
              <a:rPr lang="en-US"/>
              <a:pPr>
                <a:defRPr/>
              </a:pPr>
              <a:t>‹#›</a:t>
            </a:fld>
            <a:endParaRPr lang="en-US"/>
          </a:p>
        </p:txBody>
      </p:sp>
    </p:spTree>
    <p:extLst>
      <p:ext uri="{BB962C8B-B14F-4D97-AF65-F5344CB8AC3E}">
        <p14:creationId xmlns:p14="http://schemas.microsoft.com/office/powerpoint/2010/main" val="44513357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4582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1374315"/>
      </p:ext>
    </p:extLst>
  </p:cSld>
  <p:clrMapOvr>
    <a:masterClrMapping/>
  </p:clrMapOvr>
  <p:transition>
    <p:fade/>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userDrawn="1">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1014858"/>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9055172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9559F08-179D-4918-A33C-E10C1A934299}"/>
              </a:ext>
            </a:extLst>
          </p:cNvPr>
          <p:cNvGrpSpPr>
            <a:grpSpLocks/>
          </p:cNvGrpSpPr>
          <p:nvPr userDrawn="1"/>
        </p:nvGrpSpPr>
        <p:grpSpPr bwMode="auto">
          <a:xfrm>
            <a:off x="0" y="-96838"/>
            <a:ext cx="735013" cy="7035801"/>
            <a:chOff x="0" y="-61"/>
            <a:chExt cx="463" cy="4432"/>
          </a:xfrm>
        </p:grpSpPr>
        <p:pic>
          <p:nvPicPr>
            <p:cNvPr id="5" name="Picture 3" descr="Picture1">
              <a:extLst>
                <a:ext uri="{FF2B5EF4-FFF2-40B4-BE49-F238E27FC236}">
                  <a16:creationId xmlns:a16="http://schemas.microsoft.com/office/drawing/2014/main" id="{C114C4B4-72AA-4791-877E-996F2BA1CE5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BDDA7ABF-9FB3-4BF7-B939-105CF0984B7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81862177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944" y="0"/>
            <a:ext cx="8554356" cy="1075174"/>
          </a:xfrm>
        </p:spPr>
        <p:txBody>
          <a:bodyPr anchor="t"/>
          <a:lstStyle/>
          <a:p>
            <a:r>
              <a:rPr lang="en-US" dirty="0"/>
              <a:t>Click to edit Master title style</a:t>
            </a:r>
          </a:p>
        </p:txBody>
      </p:sp>
      <p:sp>
        <p:nvSpPr>
          <p:cNvPr id="3" name="Content Placeholder 2"/>
          <p:cNvSpPr>
            <a:spLocks noGrp="1"/>
          </p:cNvSpPr>
          <p:nvPr>
            <p:ph idx="1"/>
          </p:nvPr>
        </p:nvSpPr>
        <p:spPr>
          <a:xfrm>
            <a:off x="138113" y="1266092"/>
            <a:ext cx="8866187" cy="55919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3362677"/>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3953C4D3-AA84-4AE9-945F-2DE6A448819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044793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A2F6037E-3896-441C-9BE1-A88DA234042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10893" y="-27439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524000"/>
          </a:xfrm>
        </p:spPr>
        <p:txBody>
          <a:bodyPr anchor="b"/>
          <a:lstStyle>
            <a:lvl1pPr>
              <a:lnSpc>
                <a:spcPct val="90000"/>
              </a:lnSpc>
              <a:defRPr sz="2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2046514"/>
            <a:ext cx="8866187" cy="4688115"/>
          </a:xfrm>
        </p:spPr>
        <p:txBody>
          <a:bodyPr/>
          <a:lstStyle>
            <a:lvl1pPr marL="58738" indent="0">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278342604"/>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3" name="Picture 4" descr="Picture2">
            <a:extLst>
              <a:ext uri="{FF2B5EF4-FFF2-40B4-BE49-F238E27FC236}">
                <a16:creationId xmlns:a16="http://schemas.microsoft.com/office/drawing/2014/main" id="{AED72D94-8C28-4328-9DEE-2F754D0A01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135312567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1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10552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6121710"/>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11475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56500757"/>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3556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498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7625641"/>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userDrawn="1">
  <p:cSld name="Two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19BE7B6-AC2E-4606-901F-E706F8082B01}"/>
              </a:ext>
            </a:extLst>
          </p:cNvPr>
          <p:cNvGrpSpPr>
            <a:grpSpLocks/>
          </p:cNvGrpSpPr>
          <p:nvPr userDrawn="1"/>
        </p:nvGrpSpPr>
        <p:grpSpPr bwMode="auto">
          <a:xfrm>
            <a:off x="133350" y="1277621"/>
            <a:ext cx="8874125" cy="139701"/>
            <a:chOff x="48" y="111"/>
            <a:chExt cx="5509" cy="102"/>
          </a:xfrm>
          <a:solidFill>
            <a:schemeClr val="tx1"/>
          </a:solidFill>
        </p:grpSpPr>
        <p:sp>
          <p:nvSpPr>
            <p:cNvPr id="5" name="Rectangle 4">
              <a:extLst>
                <a:ext uri="{FF2B5EF4-FFF2-40B4-BE49-F238E27FC236}">
                  <a16:creationId xmlns:a16="http://schemas.microsoft.com/office/drawing/2014/main" id="{64296F92-B4A9-470D-B208-271EAAA65421}"/>
                </a:ext>
              </a:extLst>
            </p:cNvPr>
            <p:cNvSpPr>
              <a:spLocks noChangeArrowheads="1"/>
            </p:cNvSpPr>
            <p:nvPr/>
          </p:nvSpPr>
          <p:spPr bwMode="auto">
            <a:xfrm rot="5400000" flipV="1">
              <a:off x="2853" y="-2491"/>
              <a:ext cx="37" cy="5371"/>
            </a:xfrm>
            <a:prstGeom prst="rect">
              <a:avLst/>
            </a:prstGeom>
            <a:grpFill/>
            <a:ln>
              <a:noFill/>
            </a:ln>
            <a:effectLst/>
            <a:extLst/>
          </p:spPr>
          <p:txBody>
            <a:bodyPr wrap="none" anchor="ctr"/>
            <a:lstStyle/>
            <a:p>
              <a:pPr eaLnBrk="0" hangingPunct="0">
                <a:lnSpc>
                  <a:spcPct val="80000"/>
                </a:lnSpc>
                <a:defRPr/>
              </a:pPr>
              <a:endParaRPr lang="en-US" dirty="0">
                <a:effectLst>
                  <a:outerShdw blurRad="38100" dist="38100" dir="2700000" algn="tl">
                    <a:srgbClr val="000000">
                      <a:alpha val="43137"/>
                    </a:srgbClr>
                  </a:outerShdw>
                </a:effectLst>
                <a:latin typeface="Arial" charset="0"/>
                <a:cs typeface="+mn-cs"/>
              </a:endParaRPr>
            </a:p>
          </p:txBody>
        </p:sp>
        <p:sp>
          <p:nvSpPr>
            <p:cNvPr id="6" name="Rectangle 5">
              <a:extLst>
                <a:ext uri="{FF2B5EF4-FFF2-40B4-BE49-F238E27FC236}">
                  <a16:creationId xmlns:a16="http://schemas.microsoft.com/office/drawing/2014/main" id="{09CB76E3-7053-4143-8E8C-7AA043574EAD}"/>
                </a:ext>
              </a:extLst>
            </p:cNvPr>
            <p:cNvSpPr>
              <a:spLocks noChangeArrowheads="1"/>
            </p:cNvSpPr>
            <p:nvPr/>
          </p:nvSpPr>
          <p:spPr bwMode="auto">
            <a:xfrm rot="5400000" flipV="1">
              <a:off x="2784" y="-2625"/>
              <a:ext cx="38" cy="5509"/>
            </a:xfrm>
            <a:prstGeom prst="rect">
              <a:avLst/>
            </a:prstGeom>
            <a:grpFill/>
            <a:ln>
              <a:noFill/>
            </a:ln>
            <a:effectLst/>
            <a:extLst/>
          </p:spPr>
          <p:txBody>
            <a:bodyPr wrap="none" anchor="ctr"/>
            <a:lstStyle/>
            <a:p>
              <a:pPr eaLnBrk="0" hangingPunct="0">
                <a:lnSpc>
                  <a:spcPct val="80000"/>
                </a:lnSpc>
                <a:defRPr/>
              </a:pPr>
              <a:endParaRPr lang="en-US" dirty="0">
                <a:effectLst>
                  <a:outerShdw blurRad="38100" dist="38100" dir="2700000" algn="tl">
                    <a:srgbClr val="000000">
                      <a:alpha val="43137"/>
                    </a:srgbClr>
                  </a:outerShdw>
                </a:effectLst>
                <a:latin typeface="Arial" charset="0"/>
                <a:cs typeface="+mn-cs"/>
              </a:endParaRPr>
            </a:p>
          </p:txBody>
        </p:sp>
      </p:grpSp>
      <p:sp>
        <p:nvSpPr>
          <p:cNvPr id="2" name="Title 1"/>
          <p:cNvSpPr>
            <a:spLocks noGrp="1"/>
          </p:cNvSpPr>
          <p:nvPr>
            <p:ph type="title"/>
          </p:nvPr>
        </p:nvSpPr>
        <p:spPr/>
        <p:txBody>
          <a:bodyPr/>
          <a:lstStyle>
            <a:lvl1pPr>
              <a:defRPr sz="3400"/>
            </a:lvl1pPr>
          </a:lstStyle>
          <a:p>
            <a:r>
              <a:rPr lang="en-US" dirty="0"/>
              <a:t>Click to edit Master title style</a:t>
            </a:r>
          </a:p>
        </p:txBody>
      </p:sp>
      <p:sp>
        <p:nvSpPr>
          <p:cNvPr id="9" name="Content Placeholder 2"/>
          <p:cNvSpPr>
            <a:spLocks noGrp="1"/>
          </p:cNvSpPr>
          <p:nvPr>
            <p:ph sz="half" idx="10"/>
          </p:nvPr>
        </p:nvSpPr>
        <p:spPr>
          <a:xfrm>
            <a:off x="134940" y="6355080"/>
            <a:ext cx="8872537" cy="346038"/>
          </a:xfrm>
        </p:spPr>
        <p:txBody>
          <a:bodyPr/>
          <a:lstStyle>
            <a:lvl1pPr>
              <a:buNone/>
              <a:defRPr sz="2000" i="1"/>
            </a:lvl1pPr>
            <a:lvl2pPr>
              <a:buNone/>
              <a:defRPr sz="2400"/>
            </a:lvl2pPr>
            <a:lvl3pPr>
              <a:buNone/>
              <a:defRPr sz="2000"/>
            </a:lvl3pPr>
            <a:lvl4pPr>
              <a:buNone/>
              <a:defRPr sz="1800"/>
            </a:lvl4pPr>
            <a:lvl5pPr>
              <a:buNone/>
              <a:defRPr sz="18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17265033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A2F217D-2085-4DFB-B351-F6A7FEF4BF88}"/>
              </a:ext>
            </a:extLst>
          </p:cNvPr>
          <p:cNvGrpSpPr>
            <a:grpSpLocks/>
          </p:cNvGrpSpPr>
          <p:nvPr userDrawn="1"/>
        </p:nvGrpSpPr>
        <p:grpSpPr bwMode="auto">
          <a:xfrm>
            <a:off x="0" y="-96838"/>
            <a:ext cx="735013" cy="7035801"/>
            <a:chOff x="0" y="-61"/>
            <a:chExt cx="463" cy="4432"/>
          </a:xfrm>
        </p:grpSpPr>
        <p:pic>
          <p:nvPicPr>
            <p:cNvPr id="5" name="Picture 3" descr="Picture1">
              <a:extLst>
                <a:ext uri="{FF2B5EF4-FFF2-40B4-BE49-F238E27FC236}">
                  <a16:creationId xmlns:a16="http://schemas.microsoft.com/office/drawing/2014/main" id="{4546DD0E-74D6-49D3-8354-63B52544914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5ED082FF-B2BC-492E-80B5-2B8288FE172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223960611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944" y="0"/>
            <a:ext cx="8554356" cy="1075174"/>
          </a:xfrm>
        </p:spPr>
        <p:txBody>
          <a:bodyPr anchor="b"/>
          <a:lstStyle/>
          <a:p>
            <a:r>
              <a:rPr lang="en-US" dirty="0"/>
              <a:t>Click to edit Master title style</a:t>
            </a:r>
          </a:p>
        </p:txBody>
      </p:sp>
      <p:sp>
        <p:nvSpPr>
          <p:cNvPr id="3" name="Content Placeholder 2"/>
          <p:cNvSpPr>
            <a:spLocks noGrp="1"/>
          </p:cNvSpPr>
          <p:nvPr>
            <p:ph idx="1"/>
          </p:nvPr>
        </p:nvSpPr>
        <p:spPr>
          <a:xfrm>
            <a:off x="138113" y="1266092"/>
            <a:ext cx="8866187" cy="55919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2646406"/>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17C57988-1D17-43AA-A29D-B37D3A3C317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5567680"/>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BBE7C841-E1C6-4307-82BD-CE5F3961FE7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10893" y="-27439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524000"/>
          </a:xfrm>
        </p:spPr>
        <p:txBody>
          <a:bodyPr anchor="b"/>
          <a:lstStyle>
            <a:lvl1pPr>
              <a:lnSpc>
                <a:spcPct val="90000"/>
              </a:lnSpc>
              <a:defRPr sz="2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2046514"/>
            <a:ext cx="8866187" cy="4688115"/>
          </a:xfrm>
        </p:spPr>
        <p:txBody>
          <a:bodyPr/>
          <a:lstStyle>
            <a:lvl1pPr marL="58738" indent="0">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188424839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3" name="Picture 4" descr="Picture2">
            <a:extLst>
              <a:ext uri="{FF2B5EF4-FFF2-40B4-BE49-F238E27FC236}">
                <a16:creationId xmlns:a16="http://schemas.microsoft.com/office/drawing/2014/main" id="{3E108024-D142-471D-ABC4-FC0A99BCDD0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2698595677"/>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2949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2487227315"/>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325075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0891558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3556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498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3358940"/>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dirty="0"/>
          </a:p>
        </p:txBody>
      </p:sp>
    </p:spTree>
    <p:extLst>
      <p:ext uri="{BB962C8B-B14F-4D97-AF65-F5344CB8AC3E}">
        <p14:creationId xmlns:p14="http://schemas.microsoft.com/office/powerpoint/2010/main" val="1048700014"/>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0214470"/>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595563" y="547688"/>
            <a:ext cx="44624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eaLnBrk="1" hangingPunct="1">
              <a:defRPr/>
            </a:pPr>
            <a:r>
              <a:rPr lang="en-US" altLang="en-US" sz="4000">
                <a:solidFill>
                  <a:srgbClr val="000000"/>
                </a:solidFill>
                <a:cs typeface="Arial" panose="020B0604020202020204" pitchFamily="34" charset="0"/>
              </a:rPr>
              <a:t>Recommendations</a:t>
            </a:r>
          </a:p>
        </p:txBody>
      </p:sp>
      <p:pic>
        <p:nvPicPr>
          <p:cNvPr id="5" name="Picture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42200" y="6340475"/>
            <a:ext cx="1449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101600" y="2963863"/>
            <a:ext cx="250666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eaLnBrk="1" hangingPunct="1">
              <a:defRPr/>
            </a:pPr>
            <a:r>
              <a:rPr lang="en-US" altLang="en-US" sz="800" b="1">
                <a:solidFill>
                  <a:srgbClr val="000000"/>
                </a:solidFill>
                <a:cs typeface="Arial" panose="020B0604020202020204" pitchFamily="34" charset="0"/>
              </a:rPr>
              <a:t>EXPERT CONTRIBUTORS: </a:t>
            </a:r>
          </a:p>
          <a:p>
            <a:pPr eaLnBrk="1" hangingPunct="1">
              <a:defRPr/>
            </a:pPr>
            <a:r>
              <a:rPr lang="en-US" altLang="en-US" sz="800">
                <a:solidFill>
                  <a:srgbClr val="000000"/>
                </a:solidFill>
                <a:cs typeface="Arial" panose="020B0604020202020204" pitchFamily="34" charset="0"/>
              </a:rPr>
              <a:t>Barbara Caffery, OD, PhD,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Doug Devries, OD</a:t>
            </a:r>
          </a:p>
          <a:p>
            <a:pPr eaLnBrk="1" hangingPunct="1">
              <a:defRPr/>
            </a:pPr>
            <a:r>
              <a:rPr lang="en-US" altLang="en-US" sz="800">
                <a:solidFill>
                  <a:srgbClr val="000000"/>
                </a:solidFill>
                <a:cs typeface="Arial" panose="020B0604020202020204" pitchFamily="34" charset="0"/>
                <a:sym typeface="Symbol" panose="05050102010706020507" pitchFamily="18" charset="2"/>
              </a:rPr>
              <a:t>Mark Dunbar,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S. Barry Eiden,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Art Epstein, OD, FAAO, FABCO, FBCLA, DPNAP</a:t>
            </a:r>
          </a:p>
          <a:p>
            <a:pPr eaLnBrk="1" hangingPunct="1">
              <a:defRPr/>
            </a:pPr>
            <a:r>
              <a:rPr lang="en-US" altLang="en-US" sz="800">
                <a:solidFill>
                  <a:srgbClr val="000000"/>
                </a:solidFill>
                <a:cs typeface="Arial" panose="020B0604020202020204" pitchFamily="34" charset="0"/>
                <a:sym typeface="Symbol" panose="05050102010706020507" pitchFamily="18" charset="2"/>
              </a:rPr>
              <a:t>David Geffen,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Scott Hauswirth, OD</a:t>
            </a:r>
          </a:p>
          <a:p>
            <a:pPr eaLnBrk="1" hangingPunct="1">
              <a:defRPr/>
            </a:pPr>
            <a:r>
              <a:rPr lang="en-US" altLang="en-US" sz="800">
                <a:solidFill>
                  <a:srgbClr val="000000"/>
                </a:solidFill>
                <a:cs typeface="Arial" panose="020B0604020202020204" pitchFamily="34" charset="0"/>
                <a:sym typeface="Symbol" panose="05050102010706020507" pitchFamily="18" charset="2"/>
              </a:rPr>
              <a:t>Milton Hom,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Lyndon Jones, PhD, FCOptom, FAAO</a:t>
            </a:r>
          </a:p>
          <a:p>
            <a:pPr eaLnBrk="1" hangingPunct="1">
              <a:defRPr/>
            </a:pPr>
            <a:r>
              <a:rPr lang="en-US" altLang="en-US" sz="800">
                <a:solidFill>
                  <a:srgbClr val="000000"/>
                </a:solidFill>
                <a:cs typeface="Arial" panose="020B0604020202020204" pitchFamily="34" charset="0"/>
                <a:sym typeface="Symbol" panose="05050102010706020507" pitchFamily="18" charset="2"/>
              </a:rPr>
              <a:t>Al Kabat,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Tom Kislan, OD</a:t>
            </a:r>
          </a:p>
          <a:p>
            <a:pPr eaLnBrk="1" hangingPunct="1">
              <a:defRPr/>
            </a:pPr>
            <a:r>
              <a:rPr lang="en-US" altLang="en-US" sz="800">
                <a:solidFill>
                  <a:srgbClr val="000000"/>
                </a:solidFill>
                <a:cs typeface="Arial" panose="020B0604020202020204" pitchFamily="34" charset="0"/>
                <a:sym typeface="Symbol" panose="05050102010706020507" pitchFamily="18" charset="2"/>
              </a:rPr>
              <a:t>Blair Lonsberry, OD, MEd, FAAO, ABO</a:t>
            </a:r>
          </a:p>
          <a:p>
            <a:pPr eaLnBrk="1" hangingPunct="1">
              <a:defRPr/>
            </a:pPr>
            <a:r>
              <a:rPr lang="en-US" altLang="en-US" sz="800">
                <a:solidFill>
                  <a:srgbClr val="000000"/>
                </a:solidFill>
                <a:cs typeface="Arial" panose="020B0604020202020204" pitchFamily="34" charset="0"/>
                <a:sym typeface="Symbol" panose="05050102010706020507" pitchFamily="18" charset="2"/>
              </a:rPr>
              <a:t>Katherine Mastrota,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Ron Melton,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Jason Miller, OD, FAAO</a:t>
            </a:r>
          </a:p>
          <a:p>
            <a:pPr eaLnBrk="1" hangingPunct="1">
              <a:defRPr/>
            </a:pPr>
            <a:r>
              <a:rPr lang="pl-PL" altLang="en-US" sz="800">
                <a:solidFill>
                  <a:srgbClr val="000000"/>
                </a:solidFill>
                <a:cs typeface="Arial" panose="020B0604020202020204" pitchFamily="34" charset="0"/>
                <a:sym typeface="Symbol" panose="05050102010706020507" pitchFamily="18" charset="2"/>
              </a:rPr>
              <a:t>Jason Nichols, OD, PhD, FAAO</a:t>
            </a:r>
            <a:endParaRPr lang="en-US" altLang="en-US" sz="800">
              <a:solidFill>
                <a:srgbClr val="000000"/>
              </a:solidFill>
              <a:cs typeface="Arial" panose="020B0604020202020204" pitchFamily="34" charset="0"/>
              <a:sym typeface="Symbol" panose="05050102010706020507" pitchFamily="18" charset="2"/>
            </a:endParaRPr>
          </a:p>
          <a:p>
            <a:pPr eaLnBrk="1" hangingPunct="1">
              <a:defRPr/>
            </a:pPr>
            <a:r>
              <a:rPr lang="en-US" altLang="en-US" sz="800">
                <a:solidFill>
                  <a:srgbClr val="000000"/>
                </a:solidFill>
                <a:cs typeface="Arial" panose="020B0604020202020204" pitchFamily="34" charset="0"/>
                <a:sym typeface="Symbol" panose="05050102010706020507" pitchFamily="18" charset="2"/>
              </a:rPr>
              <a:t>Dominick Opitz,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Jim Owen,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Lisa Prokopich, OD</a:t>
            </a:r>
          </a:p>
          <a:p>
            <a:pPr eaLnBrk="1" hangingPunct="1">
              <a:defRPr/>
            </a:pPr>
            <a:r>
              <a:rPr lang="en-US" altLang="en-US" sz="800">
                <a:solidFill>
                  <a:srgbClr val="000000"/>
                </a:solidFill>
                <a:cs typeface="Arial" panose="020B0604020202020204" pitchFamily="34" charset="0"/>
                <a:sym typeface="Symbol" panose="05050102010706020507" pitchFamily="18" charset="2"/>
              </a:rPr>
              <a:t>Thomas Quinn,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John Rumpakis, OD, MBA</a:t>
            </a:r>
          </a:p>
          <a:p>
            <a:pPr eaLnBrk="1" hangingPunct="1">
              <a:defRPr/>
            </a:pPr>
            <a:r>
              <a:rPr lang="en-US" altLang="en-US" sz="800">
                <a:solidFill>
                  <a:srgbClr val="000000"/>
                </a:solidFill>
                <a:cs typeface="Arial" panose="020B0604020202020204" pitchFamily="34" charset="0"/>
                <a:sym typeface="Symbol" panose="05050102010706020507" pitchFamily="18" charset="2"/>
              </a:rPr>
              <a:t>Jack Schaeffer,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Joseph Shovlin,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Kirk Smick, OD</a:t>
            </a:r>
          </a:p>
          <a:p>
            <a:pPr eaLnBrk="1" hangingPunct="1">
              <a:defRPr/>
            </a:pPr>
            <a:r>
              <a:rPr lang="en-US" altLang="en-US" sz="800">
                <a:solidFill>
                  <a:srgbClr val="000000"/>
                </a:solidFill>
                <a:cs typeface="Arial" panose="020B0604020202020204" pitchFamily="34" charset="0"/>
                <a:sym typeface="Symbol" panose="05050102010706020507" pitchFamily="18" charset="2"/>
              </a:rPr>
              <a:t>Randall Thomas,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William Townsend, OD</a:t>
            </a:r>
          </a:p>
          <a:p>
            <a:pPr eaLnBrk="1" hangingPunct="1">
              <a:defRPr/>
            </a:pPr>
            <a:r>
              <a:rPr lang="en-US" altLang="en-US" sz="800">
                <a:solidFill>
                  <a:srgbClr val="000000"/>
                </a:solidFill>
                <a:cs typeface="Arial" panose="020B0604020202020204" pitchFamily="34" charset="0"/>
                <a:sym typeface="Symbol" panose="05050102010706020507" pitchFamily="18" charset="2"/>
              </a:rPr>
              <a:t>Gina Wesley,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Walter Whitley, OD, FAAO</a:t>
            </a:r>
            <a:endParaRPr lang="en-US" altLang="en-US" sz="800">
              <a:solidFill>
                <a:srgbClr val="000000"/>
              </a:solidFill>
              <a:cs typeface="Arial" panose="020B0604020202020204" pitchFamily="34" charset="0"/>
            </a:endParaRPr>
          </a:p>
        </p:txBody>
      </p:sp>
      <p:sp>
        <p:nvSpPr>
          <p:cNvPr id="7" name="TextBox 6"/>
          <p:cNvSpPr txBox="1"/>
          <p:nvPr userDrawn="1"/>
        </p:nvSpPr>
        <p:spPr>
          <a:xfrm>
            <a:off x="95250" y="1820863"/>
            <a:ext cx="1819275" cy="1030287"/>
          </a:xfrm>
          <a:prstGeom prst="rect">
            <a:avLst/>
          </a:prstGeom>
          <a:noFill/>
        </p:spPr>
        <p:txBody>
          <a:bodyPr>
            <a:spAutoFit/>
          </a:bodyPr>
          <a:lstStyle/>
          <a:p>
            <a:pPr eaLnBrk="1" fontAlgn="auto" hangingPunct="1">
              <a:spcBef>
                <a:spcPts val="0"/>
              </a:spcBef>
              <a:spcAft>
                <a:spcPts val="0"/>
              </a:spcAft>
              <a:defRPr/>
            </a:pPr>
            <a:r>
              <a:rPr lang="en-US" sz="1000" b="1" dirty="0">
                <a:solidFill>
                  <a:srgbClr val="000000"/>
                </a:solidFill>
                <a:cs typeface="Arial" panose="020B0604020202020204" pitchFamily="34" charset="0"/>
              </a:rPr>
              <a:t>PROGRAM CHAIRS:</a:t>
            </a:r>
          </a:p>
          <a:p>
            <a:pPr eaLnBrk="1" fontAlgn="auto" hangingPunct="1">
              <a:spcBef>
                <a:spcPts val="0"/>
              </a:spcBef>
              <a:spcAft>
                <a:spcPts val="0"/>
              </a:spcAft>
              <a:defRPr/>
            </a:pPr>
            <a:r>
              <a:rPr lang="en-US" sz="850" dirty="0">
                <a:solidFill>
                  <a:srgbClr val="000000"/>
                </a:solidFill>
                <a:cs typeface="Arial" panose="020B0604020202020204" pitchFamily="34" charset="0"/>
              </a:rPr>
              <a:t>Marc Bloomenstein, OD, FAAO </a:t>
            </a:r>
            <a:endParaRPr lang="en-US" sz="850" dirty="0">
              <a:solidFill>
                <a:srgbClr val="000000"/>
              </a:solidFill>
              <a:cs typeface="Arial" panose="020B0604020202020204" pitchFamily="34" charset="0"/>
              <a:sym typeface="Symbol" panose="05050102010706020507" pitchFamily="18" charset="2"/>
            </a:endParaRPr>
          </a:p>
          <a:p>
            <a:pPr eaLnBrk="1" fontAlgn="auto" hangingPunct="1">
              <a:spcBef>
                <a:spcPts val="0"/>
              </a:spcBef>
              <a:spcAft>
                <a:spcPts val="0"/>
              </a:spcAft>
              <a:defRPr/>
            </a:pPr>
            <a:r>
              <a:rPr lang="en-US" sz="850" dirty="0">
                <a:solidFill>
                  <a:srgbClr val="000000"/>
                </a:solidFill>
                <a:cs typeface="Arial" panose="020B0604020202020204" pitchFamily="34" charset="0"/>
              </a:rPr>
              <a:t>Derek Cunningham, OD, FAAO</a:t>
            </a:r>
          </a:p>
          <a:p>
            <a:pPr eaLnBrk="1" fontAlgn="auto" hangingPunct="1">
              <a:spcBef>
                <a:spcPts val="0"/>
              </a:spcBef>
              <a:spcAft>
                <a:spcPts val="0"/>
              </a:spcAft>
              <a:defRPr/>
            </a:pPr>
            <a:r>
              <a:rPr lang="en-US" sz="850" dirty="0">
                <a:solidFill>
                  <a:srgbClr val="000000"/>
                </a:solidFill>
                <a:cs typeface="Arial" panose="020B0604020202020204" pitchFamily="34" charset="0"/>
              </a:rPr>
              <a:t>Ian Benjamin Gaddie, OD, FAAO</a:t>
            </a:r>
          </a:p>
          <a:p>
            <a:pPr eaLnBrk="1" fontAlgn="auto" hangingPunct="1">
              <a:spcBef>
                <a:spcPts val="0"/>
              </a:spcBef>
              <a:spcAft>
                <a:spcPts val="0"/>
              </a:spcAft>
              <a:defRPr/>
            </a:pPr>
            <a:r>
              <a:rPr lang="en-US" sz="850" dirty="0">
                <a:solidFill>
                  <a:srgbClr val="000000"/>
                </a:solidFill>
                <a:cs typeface="Arial" panose="020B0604020202020204" pitchFamily="34" charset="0"/>
              </a:rPr>
              <a:t>Paul Karpecki, OD, FAAO</a:t>
            </a:r>
          </a:p>
          <a:p>
            <a:pPr eaLnBrk="1" fontAlgn="auto" hangingPunct="1">
              <a:spcBef>
                <a:spcPts val="0"/>
              </a:spcBef>
              <a:spcAft>
                <a:spcPts val="0"/>
              </a:spcAft>
              <a:defRPr/>
            </a:pPr>
            <a:r>
              <a:rPr lang="en-US" sz="850" dirty="0">
                <a:solidFill>
                  <a:srgbClr val="000000"/>
                </a:solidFill>
                <a:cs typeface="Arial" panose="020B0604020202020204" pitchFamily="34" charset="0"/>
              </a:rPr>
              <a:t>Scot Morris, OD, FAAO</a:t>
            </a:r>
          </a:p>
          <a:p>
            <a:pPr eaLnBrk="1" fontAlgn="auto" hangingPunct="1">
              <a:spcBef>
                <a:spcPts val="0"/>
              </a:spcBef>
              <a:spcAft>
                <a:spcPts val="0"/>
              </a:spcAft>
              <a:defRPr/>
            </a:pPr>
            <a:r>
              <a:rPr lang="en-US" sz="850" dirty="0">
                <a:solidFill>
                  <a:srgbClr val="000000"/>
                </a:solidFill>
                <a:cs typeface="Arial" panose="020B0604020202020204" pitchFamily="34" charset="0"/>
              </a:rPr>
              <a:t>Kelly Nichols, OD, PhD, FAAO</a:t>
            </a:r>
          </a:p>
        </p:txBody>
      </p:sp>
      <p:pic>
        <p:nvPicPr>
          <p:cNvPr id="8" name="image1.jpeg"/>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 r="57307"/>
          <a:stretch>
            <a:fillRect/>
          </a:stretch>
        </p:blipFill>
        <p:spPr bwMode="auto">
          <a:xfrm>
            <a:off x="606425" y="-98425"/>
            <a:ext cx="19129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857500" y="6496050"/>
            <a:ext cx="33861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r>
              <a:rPr lang="en-US" altLang="en-US" sz="1100">
                <a:solidFill>
                  <a:srgbClr val="000000"/>
                </a:solidFill>
                <a:cs typeface="Arial" panose="020B0604020202020204" pitchFamily="34" charset="0"/>
              </a:rPr>
              <a:t>Recommendations from the </a:t>
            </a:r>
            <a:r>
              <a:rPr lang="en-US" altLang="en-US" sz="1100" b="1" i="1">
                <a:solidFill>
                  <a:srgbClr val="000000"/>
                </a:solidFill>
                <a:cs typeface="Arial" panose="020B0604020202020204" pitchFamily="34" charset="0"/>
              </a:rPr>
              <a:t>Dry Eye Summit 2014</a:t>
            </a:r>
          </a:p>
        </p:txBody>
      </p:sp>
      <p:sp>
        <p:nvSpPr>
          <p:cNvPr id="2" name="Title 1"/>
          <p:cNvSpPr>
            <a:spLocks noGrp="1"/>
          </p:cNvSpPr>
          <p:nvPr>
            <p:ph type="ctrTitle"/>
          </p:nvPr>
        </p:nvSpPr>
        <p:spPr>
          <a:xfrm>
            <a:off x="2713810" y="2933450"/>
            <a:ext cx="5719594" cy="1724867"/>
          </a:xfrm>
        </p:spPr>
        <p:txBody>
          <a:bodyPr rtlCol="0" anchor="b">
            <a:noAutofit/>
          </a:bodyPr>
          <a:lstStyle>
            <a:lvl1pPr algn="l">
              <a:defRPr sz="4000" b="1" cap="none" baseline="0">
                <a:solidFill>
                  <a:schemeClr val="tx1"/>
                </a:solidFill>
                <a:latin typeface="Arial" panose="020B0604020202020204" pitchFamily="34" charset="0"/>
                <a:cs typeface="Arial" panose="020B0604020202020204" pitchFamily="34" charset="0"/>
              </a:defRPr>
            </a:lvl1pPr>
          </a:lstStyle>
          <a:p>
            <a:pPr lvl="0"/>
            <a:r>
              <a:rPr lang="en-US" dirty="0"/>
              <a:t>Click to edit Master title style</a:t>
            </a:r>
            <a:endParaRPr dirty="0"/>
          </a:p>
        </p:txBody>
      </p:sp>
      <p:sp>
        <p:nvSpPr>
          <p:cNvPr id="3" name="Subtitle 2"/>
          <p:cNvSpPr>
            <a:spLocks noGrp="1"/>
          </p:cNvSpPr>
          <p:nvPr>
            <p:ph type="subTitle" idx="1"/>
          </p:nvPr>
        </p:nvSpPr>
        <p:spPr>
          <a:xfrm>
            <a:off x="2713810" y="5203112"/>
            <a:ext cx="5719595" cy="683163"/>
          </a:xfrm>
        </p:spPr>
        <p:txBody>
          <a:bodyPr rtlCol="0">
            <a:normAutofit/>
          </a:bodyPr>
          <a:lstStyle>
            <a:lvl1pPr marL="0" indent="0" algn="l"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Tree>
    <p:extLst>
      <p:ext uri="{BB962C8B-B14F-4D97-AF65-F5344CB8AC3E}">
        <p14:creationId xmlns:p14="http://schemas.microsoft.com/office/powerpoint/2010/main" val="4192431512"/>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857500" y="6496050"/>
            <a:ext cx="33861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r>
              <a:rPr lang="en-US" altLang="en-US" sz="1100">
                <a:solidFill>
                  <a:srgbClr val="000000"/>
                </a:solidFill>
                <a:cs typeface="Arial" panose="020B0604020202020204" pitchFamily="34" charset="0"/>
              </a:rPr>
              <a:t>Recommendations from the </a:t>
            </a:r>
            <a:r>
              <a:rPr lang="en-US" altLang="en-US" sz="1100" b="1" i="1">
                <a:solidFill>
                  <a:srgbClr val="000000"/>
                </a:solidFill>
                <a:cs typeface="Arial" panose="020B0604020202020204" pitchFamily="34" charset="0"/>
              </a:rPr>
              <a:t>Dry Eye Summit 2014</a:t>
            </a:r>
          </a:p>
        </p:txBody>
      </p:sp>
      <p:sp>
        <p:nvSpPr>
          <p:cNvPr id="4" name="Text Placeholder 3"/>
          <p:cNvSpPr>
            <a:spLocks noGrp="1"/>
          </p:cNvSpPr>
          <p:nvPr>
            <p:ph type="body" sz="quarter" idx="10"/>
          </p:nvPr>
        </p:nvSpPr>
        <p:spPr>
          <a:xfrm>
            <a:off x="549275" y="6014915"/>
            <a:ext cx="7708899" cy="355600"/>
          </a:xfrm>
        </p:spPr>
        <p:txBody>
          <a:bodyPr anchor="b">
            <a:noAutofit/>
          </a:bodyPr>
          <a:lstStyle>
            <a:lvl1pPr marL="0" indent="0">
              <a:buNone/>
              <a:defRPr sz="1200">
                <a:solidFill>
                  <a:schemeClr val="tx1">
                    <a:lumMod val="65000"/>
                    <a:lumOff val="35000"/>
                  </a:schemeClr>
                </a:solidFill>
              </a:defRPr>
            </a:lvl1pPr>
          </a:lstStyle>
          <a:p>
            <a:pPr lvl="0"/>
            <a:r>
              <a:rPr lang="en-US"/>
              <a:t>Click to edit Master text styles</a:t>
            </a:r>
          </a:p>
        </p:txBody>
      </p:sp>
      <p:sp>
        <p:nvSpPr>
          <p:cNvPr id="20" name="Content Placeholder 2"/>
          <p:cNvSpPr>
            <a:spLocks noGrp="1"/>
          </p:cNvSpPr>
          <p:nvPr>
            <p:ph idx="1"/>
          </p:nvPr>
        </p:nvSpPr>
        <p:spPr>
          <a:xfrm>
            <a:off x="549275" y="1790700"/>
            <a:ext cx="8042276" cy="4224215"/>
          </a:xfrm>
        </p:spPr>
        <p:txBody>
          <a:bodyPr/>
          <a:lstStyle>
            <a:lvl1pPr marL="292100" indent="-292100">
              <a:spcBef>
                <a:spcPts val="600"/>
              </a:spcBef>
              <a:buClrTx/>
              <a:buSzPct val="100000"/>
              <a:buFont typeface="Arial" panose="020B0604020202020204" pitchFamily="34" charset="0"/>
              <a:buChar char="•"/>
              <a:defRPr>
                <a:solidFill>
                  <a:schemeClr val="tx1"/>
                </a:solidFill>
              </a:defRPr>
            </a:lvl1pPr>
            <a:lvl2pPr marL="685800" indent="-279400">
              <a:spcBef>
                <a:spcPts val="600"/>
              </a:spcBef>
              <a:buClrTx/>
              <a:buSzPct val="100000"/>
              <a:buFont typeface="Arial" panose="020B0604020202020204" pitchFamily="34" charset="0"/>
              <a:buChar char="–"/>
              <a:defRPr>
                <a:solidFill>
                  <a:schemeClr val="tx1"/>
                </a:solidFill>
              </a:defRPr>
            </a:lvl2pPr>
            <a:lvl3pPr marL="1025525" indent="-222250">
              <a:spcBef>
                <a:spcPts val="600"/>
              </a:spcBef>
              <a:buClrTx/>
              <a:buFont typeface="Wingdings" panose="05000000000000000000" pitchFamily="2" charset="2"/>
              <a:buChar char="§"/>
              <a:defRPr>
                <a:solidFill>
                  <a:schemeClr val="tx1"/>
                </a:solidFill>
              </a:defRPr>
            </a:lvl3pPr>
            <a:lvl4pPr marL="1371600" indent="-295275">
              <a:spcBef>
                <a:spcPts val="600"/>
              </a:spcBef>
              <a:buClrTx/>
              <a:buSzPct val="100000"/>
              <a:buFont typeface="Arial" panose="020B0604020202020204" pitchFamily="34" charset="0"/>
              <a:buChar char="•"/>
              <a:defRPr>
                <a:solidFill>
                  <a:schemeClr val="tx1"/>
                </a:solidFill>
              </a:defRPr>
            </a:lvl4pPr>
            <a:lvl5pPr marL="1655763" indent="-282575">
              <a:spcBef>
                <a:spcPts val="600"/>
              </a:spcBef>
              <a:buClrTx/>
              <a:buSzPct val="10000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Title Placeholder 1"/>
          <p:cNvSpPr>
            <a:spLocks noGrp="1"/>
          </p:cNvSpPr>
          <p:nvPr>
            <p:ph type="title"/>
          </p:nvPr>
        </p:nvSpPr>
        <p:spPr>
          <a:xfrm>
            <a:off x="549275" y="313705"/>
            <a:ext cx="8302626" cy="1005840"/>
          </a:xfrm>
          <a:prstGeom prst="rect">
            <a:avLst/>
          </a:prstGeom>
        </p:spPr>
        <p:txBody>
          <a:bodyPr rtlCol="0">
            <a:noAutofit/>
          </a:bodyPr>
          <a:lstStyle>
            <a:lvl1pPr>
              <a:defRPr b="1">
                <a:solidFill>
                  <a:schemeClr val="tx1"/>
                </a:solidFill>
              </a:defRPr>
            </a:lvl1pPr>
          </a:lstStyle>
          <a:p>
            <a:r>
              <a:rPr lang="en-US" dirty="0"/>
              <a:t>Click to edit Master title style</a:t>
            </a:r>
            <a:endParaRPr dirty="0"/>
          </a:p>
        </p:txBody>
      </p:sp>
    </p:spTree>
    <p:extLst>
      <p:ext uri="{BB962C8B-B14F-4D97-AF65-F5344CB8AC3E}">
        <p14:creationId xmlns:p14="http://schemas.microsoft.com/office/powerpoint/2010/main" val="4273869842"/>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6319054"/>
      </p:ext>
    </p:extLst>
  </p:cSld>
  <p:clrMapOvr>
    <a:masterClrMapping/>
  </p:clrMapOvr>
  <p:transition>
    <p:random/>
  </p:transition>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796694"/>
      </p:ext>
    </p:extLst>
  </p:cSld>
  <p:clrMapOvr>
    <a:masterClrMapping/>
  </p:clrMapOvr>
  <p:transition>
    <p:random/>
  </p:transition>
</p:sldLayout>
</file>

<file path=ppt/slideLayouts/slideLayout2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538" y="309563"/>
            <a:ext cx="8640762" cy="619125"/>
          </a:xfrm>
        </p:spPr>
        <p:txBody>
          <a:bodyPr/>
          <a:lstStyle/>
          <a:p>
            <a:r>
              <a:rPr lang="en-US"/>
              <a:t>Click to edit Master title style</a:t>
            </a:r>
          </a:p>
        </p:txBody>
      </p:sp>
      <p:sp>
        <p:nvSpPr>
          <p:cNvPr id="3" name="Text Placeholder 2"/>
          <p:cNvSpPr>
            <a:spLocks noGrp="1"/>
          </p:cNvSpPr>
          <p:nvPr>
            <p:ph type="body" sz="half" idx="1"/>
          </p:nvPr>
        </p:nvSpPr>
        <p:spPr>
          <a:xfrm>
            <a:off x="134938" y="1217613"/>
            <a:ext cx="4360862"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7613"/>
            <a:ext cx="4360863"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7749520"/>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1634620"/>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94331348"/>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68295631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944" y="0"/>
            <a:ext cx="8554356" cy="1075174"/>
          </a:xfrm>
        </p:spPr>
        <p:txBody>
          <a:bodyPr anchor="b"/>
          <a:lstStyle/>
          <a:p>
            <a:r>
              <a:rPr lang="en-US" dirty="0"/>
              <a:t>Click to edit Master title style</a:t>
            </a:r>
          </a:p>
        </p:txBody>
      </p:sp>
      <p:sp>
        <p:nvSpPr>
          <p:cNvPr id="3" name="Content Placeholder 2"/>
          <p:cNvSpPr>
            <a:spLocks noGrp="1"/>
          </p:cNvSpPr>
          <p:nvPr>
            <p:ph idx="1"/>
          </p:nvPr>
        </p:nvSpPr>
        <p:spPr>
          <a:xfrm>
            <a:off x="138113" y="1266092"/>
            <a:ext cx="8866187" cy="55919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26535428"/>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8407594"/>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10893" y="-27439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524000"/>
          </a:xfrm>
        </p:spPr>
        <p:txBody>
          <a:bodyPr anchor="b"/>
          <a:lstStyle>
            <a:lvl1pPr>
              <a:lnSpc>
                <a:spcPct val="90000"/>
              </a:lnSpc>
              <a:defRPr sz="2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2046514"/>
            <a:ext cx="8866187" cy="4688115"/>
          </a:xfrm>
        </p:spPr>
        <p:txBody>
          <a:bodyPr/>
          <a:lstStyle>
            <a:lvl1pPr marL="58738" indent="0">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1991420680"/>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1422499285"/>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604792"/>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666722"/>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30950095"/>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3556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49800" y="158568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8159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0583097"/>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0480678"/>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dirty="0"/>
          </a:p>
        </p:txBody>
      </p:sp>
    </p:spTree>
    <p:extLst>
      <p:ext uri="{BB962C8B-B14F-4D97-AF65-F5344CB8AC3E}">
        <p14:creationId xmlns:p14="http://schemas.microsoft.com/office/powerpoint/2010/main" val="3812370074"/>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2100" y="1601788"/>
            <a:ext cx="4232275"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6775" y="1601788"/>
            <a:ext cx="4233863"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4726970"/>
      </p:ext>
    </p:extLst>
  </p:cSld>
  <p:clrMapOvr>
    <a:masterClrMapping/>
  </p:clrMapOvr>
  <p:transition>
    <p:random/>
  </p:transition>
</p:sldLayout>
</file>

<file path=ppt/slideLayouts/slideLayout23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767874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81094305"/>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00065458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5397250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845429"/>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849626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cxnSp>
        <p:nvCxnSpPr>
          <p:cNvPr id="4" name="Straight Connector 3"/>
          <p:cNvCxnSpPr/>
          <p:nvPr userDrawn="1"/>
        </p:nvCxnSpPr>
        <p:spPr bwMode="auto">
          <a:xfrm rot="10800000">
            <a:off x="120650" y="846005"/>
            <a:ext cx="9239250" cy="1"/>
          </a:xfrm>
          <a:prstGeom prst="line">
            <a:avLst/>
          </a:prstGeom>
          <a:noFill/>
          <a:ln w="38100" cap="flat" cmpd="sng" algn="ctr">
            <a:gradFill flip="none" rotWithShape="1">
              <a:gsLst>
                <a:gs pos="0">
                  <a:schemeClr val="bg1"/>
                </a:gs>
                <a:gs pos="40000">
                  <a:schemeClr val="tx1">
                    <a:lumMod val="75000"/>
                  </a:schemeClr>
                </a:gs>
                <a:gs pos="100000">
                  <a:schemeClr val="tx1">
                    <a:lumMod val="85000"/>
                  </a:schemeClr>
                </a:gs>
              </a:gsLst>
              <a:lin ang="0" scaled="1"/>
              <a:tileRect/>
            </a:gradFill>
            <a:prstDash val="solid"/>
            <a:round/>
            <a:headEnd type="none" w="med" len="med"/>
            <a:tailEnd type="none" w="med" len="med"/>
          </a:ln>
          <a:effectLst/>
        </p:spPr>
      </p:cxnSp>
      <p:sp>
        <p:nvSpPr>
          <p:cNvPr id="2" name="Title 1"/>
          <p:cNvSpPr>
            <a:spLocks noGrp="1"/>
          </p:cNvSpPr>
          <p:nvPr>
            <p:ph type="title"/>
          </p:nvPr>
        </p:nvSpPr>
        <p:spPr>
          <a:xfrm>
            <a:off x="152400" y="153988"/>
            <a:ext cx="8839200" cy="688223"/>
          </a:xfrm>
        </p:spPr>
        <p:txBody>
          <a:bodyPr/>
          <a:lstStyle/>
          <a:p>
            <a:r>
              <a:rPr lang="en-US" dirty="0"/>
              <a:t>Click to edit Master title style</a:t>
            </a:r>
          </a:p>
        </p:txBody>
      </p:sp>
      <p:sp>
        <p:nvSpPr>
          <p:cNvPr id="3" name="Content Placeholder 2"/>
          <p:cNvSpPr>
            <a:spLocks noGrp="1"/>
          </p:cNvSpPr>
          <p:nvPr>
            <p:ph idx="1"/>
          </p:nvPr>
        </p:nvSpPr>
        <p:spPr>
          <a:xfrm>
            <a:off x="152400" y="938463"/>
            <a:ext cx="8842375" cy="5739063"/>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6296384"/>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2074096305"/>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7133401"/>
      </p:ext>
    </p:extLst>
  </p:cSld>
  <p:clrMapOvr>
    <a:masterClrMapping/>
  </p:clrMapOvr>
  <p:transition>
    <p:random/>
  </p:transition>
</p:sldLayout>
</file>

<file path=ppt/slideLayouts/slideLayout2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289696"/>
      </p:ext>
    </p:extLst>
  </p:cSld>
  <p:clrMapOvr>
    <a:masterClrMapping/>
  </p:clrMapOvr>
  <p:transition>
    <p:random/>
  </p:transition>
</p:sldLayout>
</file>

<file path=ppt/slideLayouts/slideLayout24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538" y="309563"/>
            <a:ext cx="8640762" cy="619125"/>
          </a:xfrm>
        </p:spPr>
        <p:txBody>
          <a:bodyPr/>
          <a:lstStyle/>
          <a:p>
            <a:r>
              <a:rPr lang="en-US"/>
              <a:t>Click to edit Master title style</a:t>
            </a:r>
          </a:p>
        </p:txBody>
      </p:sp>
      <p:sp>
        <p:nvSpPr>
          <p:cNvPr id="3" name="Text Placeholder 2"/>
          <p:cNvSpPr>
            <a:spLocks noGrp="1"/>
          </p:cNvSpPr>
          <p:nvPr>
            <p:ph type="body" sz="half" idx="1"/>
          </p:nvPr>
        </p:nvSpPr>
        <p:spPr>
          <a:xfrm>
            <a:off x="134938" y="1217613"/>
            <a:ext cx="4360862"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7613"/>
            <a:ext cx="4360863"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7046848"/>
      </p:ext>
    </p:extLst>
  </p:cSld>
  <p:clrMapOvr>
    <a:masterClrMapping/>
  </p:clrMapOvr>
  <p:transition>
    <p:random/>
  </p:transition>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19043742"/>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3948291"/>
      </p:ext>
    </p:extLst>
  </p:cSld>
  <p:clrMapOvr>
    <a:masterClrMapping/>
  </p:clrMapOvr>
  <p:transition>
    <p:fade/>
  </p:transition>
</p:sldLayout>
</file>

<file path=ppt/slideLayouts/slideLayout2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2ABF050D-886B-4317-B165-E80A524AAC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a:extLst>
              <a:ext uri="{FF2B5EF4-FFF2-40B4-BE49-F238E27FC236}">
                <a16:creationId xmlns:a16="http://schemas.microsoft.com/office/drawing/2014/main" id="{DC39182E-691D-4527-AA55-98C836E52D7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22724683"/>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8EE5FA61-86C0-4BAC-A748-8C361ECB92B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2381247"/>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3745D74C-8039-47DD-A9A1-60769FF8B66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63122924"/>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A6521AE6-8D5F-4FC9-8552-CCB63473CAE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975920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EBC0196C-ECC8-4876-9DFC-4D2C8896A8E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948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756686"/>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4EC850B1-435A-490D-80C7-597C14D8660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601572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0E87E3AA-57D7-4FB5-8F6D-16CCAE0277E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9302828"/>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0044B9B3-B68C-4355-95D0-835A2013CC8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7819355"/>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17778E17-28ED-4D7B-82F3-97E880F7BD7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8092745"/>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BEA7F3BC-5E85-42C9-955E-E54F4BB2B92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961514438"/>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589EA719-27B6-4530-8879-8D8FD3FE444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9189498"/>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3A914FF8-C313-4A46-985B-02AD760F259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8793232"/>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a:extLst>
              <a:ext uri="{FF2B5EF4-FFF2-40B4-BE49-F238E27FC236}">
                <a16:creationId xmlns:a16="http://schemas.microsoft.com/office/drawing/2014/main" id="{0CF18AE4-99A4-42C3-97FF-82E5801F95E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4143202560"/>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466496"/>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297A3D7B-D240-4051-8A8C-551D5C33C8E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8439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547223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7E0A75C6-2D70-44C9-9E32-910E41A836A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329426"/>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6D746590-FD09-4CEA-88C8-82C1735B42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4047159"/>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27372249"/>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3541524"/>
      </p:ext>
    </p:extLst>
  </p:cSld>
  <p:clrMapOvr>
    <a:masterClrMapping/>
  </p:clrMapOvr>
  <p:transition>
    <p:random/>
  </p:transition>
</p:sldLayout>
</file>

<file path=ppt/slideLayouts/slideLayout26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717166179"/>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9377007"/>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451113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42271833"/>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3861408"/>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405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1690018"/>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35764889"/>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942823"/>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1675815"/>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8663677"/>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008597"/>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458882"/>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22809697"/>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7013" y="174625"/>
            <a:ext cx="8872537" cy="6683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531033"/>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7138569"/>
      </p:ext>
    </p:extLst>
  </p:cSld>
  <p:clrMapOvr>
    <a:masterClrMapping/>
  </p:clrMapOvr>
  <p:transition>
    <p:fade/>
  </p:transition>
</p:sldLayout>
</file>

<file path=ppt/slideLayouts/slideLayout2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14EB145-21F0-4796-B2D0-7A55883A6634}"/>
              </a:ext>
            </a:extLst>
          </p:cNvPr>
          <p:cNvGrpSpPr>
            <a:grpSpLocks/>
          </p:cNvGrpSpPr>
          <p:nvPr userDrawn="1"/>
        </p:nvGrpSpPr>
        <p:grpSpPr bwMode="auto">
          <a:xfrm>
            <a:off x="0" y="-96838"/>
            <a:ext cx="207963" cy="7035801"/>
            <a:chOff x="0" y="-61"/>
            <a:chExt cx="388" cy="4432"/>
          </a:xfrm>
        </p:grpSpPr>
        <p:pic>
          <p:nvPicPr>
            <p:cNvPr id="5" name="Picture 3" descr="Picture1">
              <a:extLst>
                <a:ext uri="{FF2B5EF4-FFF2-40B4-BE49-F238E27FC236}">
                  <a16:creationId xmlns:a16="http://schemas.microsoft.com/office/drawing/2014/main" id="{F440709E-15FC-4CED-8E14-A2ECB9E902E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388"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E9776827-9502-4841-BEF9-2E79B2314FC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8204139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1200667"/>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61257" y="1291772"/>
            <a:ext cx="8746218" cy="53557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7617575"/>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5604420"/>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317039"/>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8176167"/>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4582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6807887"/>
      </p:ext>
    </p:extLst>
  </p:cSld>
  <p:clrMapOvr>
    <a:masterClrMapping/>
  </p:clrMapOvr>
  <p:transition>
    <p:fade/>
  </p:transition>
</p:sldLayout>
</file>

<file path=ppt/slideLayouts/slideLayout285.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2886343"/>
      </p:ext>
    </p:extLst>
  </p:cSld>
  <p:clrMapOvr>
    <a:masterClrMapping/>
  </p:clrMapOvr>
  <p:transition>
    <p:fade/>
  </p:transition>
</p:sldLayout>
</file>

<file path=ppt/slideLayouts/slideLayout286.xml><?xml version="1.0" encoding="utf-8"?>
<p:sldLayout xmlns:a="http://schemas.openxmlformats.org/drawingml/2006/main" xmlns:r="http://schemas.openxmlformats.org/officeDocument/2006/relationships" xmlns:p="http://schemas.openxmlformats.org/presentationml/2006/main" showMasterSp="0" userDrawn="1">
  <p:cSld name="3 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E38ECD08-D34E-4C1D-8167-E7E0771262F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98107465"/>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i="0">
                <a:effectLst/>
              </a:defRPr>
            </a:lvl1pPr>
          </a:lstStyle>
          <a:p>
            <a:r>
              <a:rPr lang="en-US" dirty="0"/>
              <a:t>Click to edit Master title style</a:t>
            </a:r>
          </a:p>
        </p:txBody>
      </p:sp>
      <p:sp>
        <p:nvSpPr>
          <p:cNvPr id="4" name="Text Placeholder 3"/>
          <p:cNvSpPr>
            <a:spLocks noGrp="1"/>
          </p:cNvSpPr>
          <p:nvPr>
            <p:ph type="body" sz="quarter" idx="10"/>
          </p:nvPr>
        </p:nvSpPr>
        <p:spPr>
          <a:xfrm>
            <a:off x="133349" y="1230087"/>
            <a:ext cx="8875713" cy="5431970"/>
          </a:xfrm>
        </p:spPr>
        <p:txBody>
          <a:bodyPr/>
          <a:lstStyle>
            <a:lvl1pPr marL="0" indent="0">
              <a:spcBef>
                <a:spcPts val="0"/>
              </a:spcBef>
              <a:buNone/>
              <a:tabLst>
                <a:tab pos="457200" algn="l"/>
                <a:tab pos="914400" algn="l"/>
                <a:tab pos="1371600" algn="l"/>
              </a:tabLst>
              <a:defRPr sz="2600" b="0">
                <a:effectLst/>
              </a:defRPr>
            </a:lvl1pPr>
          </a:lstStyle>
          <a:p>
            <a:pPr lvl="0"/>
            <a:endParaRPr lang="en-US" dirty="0"/>
          </a:p>
        </p:txBody>
      </p:sp>
    </p:spTree>
    <p:extLst>
      <p:ext uri="{BB962C8B-B14F-4D97-AF65-F5344CB8AC3E}">
        <p14:creationId xmlns:p14="http://schemas.microsoft.com/office/powerpoint/2010/main" val="81164755"/>
      </p:ext>
    </p:extLst>
  </p:cSld>
  <p:clrMapOvr>
    <a:masterClrMapping/>
  </p:clrMapOvr>
  <p:transition>
    <p:random/>
  </p:transition>
</p:sldLayout>
</file>

<file path=ppt/slideLayouts/slideLayout2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29043272"/>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4647033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5516127"/>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5531314"/>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0681582"/>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0762393"/>
      </p:ext>
    </p:extLst>
  </p:cSld>
  <p:clrMapOvr>
    <a:masterClrMapping/>
  </p:clrMapOvr>
  <p:transition>
    <p:random/>
  </p:transition>
</p:sldLayout>
</file>

<file path=ppt/slideLayouts/slideLayout29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C5475A0B-37FE-46C9-AD65-2F1AA00D8199}"/>
              </a:ext>
            </a:extLst>
          </p:cNvPr>
          <p:cNvSpPr>
            <a:spLocks noGrp="1"/>
          </p:cNvSpPr>
          <p:nvPr>
            <p:ph type="dt" sz="half" idx="10"/>
          </p:nvPr>
        </p:nvSpPr>
        <p:spPr>
          <a:xfrm>
            <a:off x="1066800" y="6248400"/>
            <a:ext cx="19050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4" name="Footer Placeholder 3">
            <a:extLst>
              <a:ext uri="{FF2B5EF4-FFF2-40B4-BE49-F238E27FC236}">
                <a16:creationId xmlns:a16="http://schemas.microsoft.com/office/drawing/2014/main" id="{EE3E310F-71C1-498C-8869-853C72E55893}"/>
              </a:ext>
            </a:extLst>
          </p:cNvPr>
          <p:cNvSpPr>
            <a:spLocks noGrp="1"/>
          </p:cNvSpPr>
          <p:nvPr>
            <p:ph type="ftr" sz="quarter" idx="11"/>
          </p:nvPr>
        </p:nvSpPr>
        <p:spPr>
          <a:xfrm>
            <a:off x="3429000" y="6248400"/>
            <a:ext cx="28956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A6195D1-10AC-4764-A958-48B864725F4D}"/>
              </a:ext>
            </a:extLst>
          </p:cNvPr>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6BD77DCA-2CCA-4B50-916F-CFC540B69A67}" type="slidenum">
              <a:rPr lang="en-US" altLang="en-US"/>
              <a:pPr>
                <a:defRPr/>
              </a:pPr>
              <a:t>‹#›</a:t>
            </a:fld>
            <a:endParaRPr lang="en-US" altLang="en-US"/>
          </a:p>
        </p:txBody>
      </p:sp>
    </p:spTree>
    <p:extLst>
      <p:ext uri="{BB962C8B-B14F-4D97-AF65-F5344CB8AC3E}">
        <p14:creationId xmlns:p14="http://schemas.microsoft.com/office/powerpoint/2010/main" val="2252706136"/>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1134645"/>
      </p:ext>
    </p:extLst>
  </p:cSld>
  <p:clrMapOvr>
    <a:masterClrMapping/>
  </p:clrMapOvr>
  <p:transition>
    <p:fade/>
  </p:transition>
</p:sldLayout>
</file>

<file path=ppt/slideLayouts/slideLayout2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925293728"/>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2472931"/>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preserve="1" userDrawn="1">
  <p:cSld name="Case ID">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lvl1pPr marL="0" indent="0">
              <a:buNone/>
              <a:defRPr>
                <a:latin typeface="Calibri" panose="020F0502020204030204" pitchFamily="34" charset="0"/>
                <a:cs typeface="Calibri" panose="020F0502020204030204" pitchFamily="34" charset="0"/>
              </a:defRPr>
            </a:lvl1pPr>
            <a:lvl2pPr marL="457200" indent="0">
              <a:buNone/>
              <a:defRPr>
                <a:latin typeface="Calibri" panose="020F0502020204030204" pitchFamily="34" charset="0"/>
                <a:cs typeface="Calibri" panose="020F0502020204030204" pitchFamily="34" charset="0"/>
              </a:defRPr>
            </a:lvl2pPr>
            <a:lvl3pPr marL="914400" indent="0">
              <a:buNone/>
              <a:defRPr>
                <a:latin typeface="Calibri" panose="020F0502020204030204" pitchFamily="34" charset="0"/>
                <a:cs typeface="Calibri" panose="020F0502020204030204" pitchFamily="34" charset="0"/>
              </a:defRPr>
            </a:lvl3pPr>
            <a:lvl4pPr marL="1262063" indent="0">
              <a:buNone/>
              <a:defRPr>
                <a:latin typeface="Calibri" panose="020F0502020204030204" pitchFamily="34" charset="0"/>
                <a:cs typeface="Calibri" panose="020F0502020204030204" pitchFamily="34" charset="0"/>
              </a:defRPr>
            </a:lvl4pPr>
            <a:lvl5pPr marL="1490663" indent="0">
              <a:buNone/>
              <a:defRPr>
                <a:latin typeface="Calibri" panose="020F0502020204030204" pitchFamily="34" charset="0"/>
                <a:cs typeface="Calibri" panose="020F0502020204030204" pitchFamily="34" charset="0"/>
              </a:defRPr>
            </a:lvl5pPr>
          </a:lstStyle>
          <a:p>
            <a:pPr lvl="0"/>
            <a:r>
              <a:rPr lang="en-US" dirty="0"/>
              <a:t>Edit Master text styles</a:t>
            </a:r>
          </a:p>
        </p:txBody>
      </p:sp>
    </p:spTree>
    <p:extLst>
      <p:ext uri="{BB962C8B-B14F-4D97-AF65-F5344CB8AC3E}">
        <p14:creationId xmlns:p14="http://schemas.microsoft.com/office/powerpoint/2010/main" val="4014975165"/>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0544359"/>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3916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264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493404958"/>
      </p:ext>
    </p:extLst>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718510227"/>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372806582"/>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717433"/>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67879003"/>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818171"/>
      </p:ext>
    </p:extLst>
  </p:cSld>
  <p:clrMapOvr>
    <a:masterClrMapping/>
  </p:clrMapOvr>
  <p:transition>
    <p:random/>
  </p:transition>
</p:sldLayout>
</file>

<file path=ppt/slideLayouts/slideLayout30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40FE3EA-FBC1-4A58-8E18-FD22C9762241}"/>
              </a:ext>
            </a:extLst>
          </p:cNvPr>
          <p:cNvGrpSpPr>
            <a:grpSpLocks/>
          </p:cNvGrpSpPr>
          <p:nvPr userDrawn="1"/>
        </p:nvGrpSpPr>
        <p:grpSpPr bwMode="auto">
          <a:xfrm>
            <a:off x="0" y="-96838"/>
            <a:ext cx="735013" cy="7035801"/>
            <a:chOff x="0" y="-61"/>
            <a:chExt cx="463" cy="4432"/>
          </a:xfrm>
        </p:grpSpPr>
        <p:pic>
          <p:nvPicPr>
            <p:cNvPr id="5" name="Picture 3" descr="Picture1">
              <a:extLst>
                <a:ext uri="{FF2B5EF4-FFF2-40B4-BE49-F238E27FC236}">
                  <a16:creationId xmlns:a16="http://schemas.microsoft.com/office/drawing/2014/main" id="{CB242CBF-E646-4CA2-B550-66CF4E8C4DD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54435A2D-6223-4EA0-8BE3-D19256BC058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315437308"/>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2352864"/>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9055884"/>
      </p:ext>
    </p:extLst>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1598548"/>
      </p:ext>
    </p:extLst>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4EBAC5B-583F-432C-AD43-3D5CB58097D7}"/>
              </a:ext>
            </a:extLst>
          </p:cNvPr>
          <p:cNvGrpSpPr>
            <a:grpSpLocks/>
          </p:cNvGrpSpPr>
          <p:nvPr userDrawn="1"/>
        </p:nvGrpSpPr>
        <p:grpSpPr bwMode="auto">
          <a:xfrm>
            <a:off x="0" y="-96838"/>
            <a:ext cx="735013" cy="7035801"/>
            <a:chOff x="0" y="-61"/>
            <a:chExt cx="463" cy="4432"/>
          </a:xfrm>
        </p:grpSpPr>
        <p:pic>
          <p:nvPicPr>
            <p:cNvPr id="5" name="Picture 3" descr="Picture1">
              <a:extLst>
                <a:ext uri="{FF2B5EF4-FFF2-40B4-BE49-F238E27FC236}">
                  <a16:creationId xmlns:a16="http://schemas.microsoft.com/office/drawing/2014/main" id="{AE2551F3-82EE-4DE2-912C-C83A82E12EB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E938F341-D842-480E-8931-22DAED4DA682}"/>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21284904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1983754"/>
      </p:ext>
    </p:extLst>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7074349"/>
      </p:ext>
    </p:extLst>
  </p:cSld>
  <p:clrMapOvr>
    <a:masterClrMapping/>
  </p:clrMapOvr>
</p:sldLayout>
</file>

<file path=ppt/slideLayouts/slideLayout3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32899750"/>
      </p:ext>
    </p:extLst>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962606"/>
      </p:ext>
    </p:extLst>
  </p:cSld>
  <p:clrMapOvr>
    <a:masterClrMapping/>
  </p:clrMapOvr>
</p:sldLayout>
</file>

<file path=ppt/slideLayouts/slideLayout3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9727975"/>
      </p:ext>
    </p:extLst>
  </p:cSld>
  <p:clrMapOvr>
    <a:masterClrMapping/>
  </p:clrMapOvr>
</p:sldLayout>
</file>

<file path=ppt/slideLayouts/slideLayout3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1906205"/>
      </p:ext>
    </p:extLst>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415451"/>
      </p:ext>
    </p:extLst>
  </p:cSld>
  <p:clrMapOvr>
    <a:masterClrMapping/>
  </p:clrMapOvr>
</p:sldLayout>
</file>

<file path=ppt/slideLayouts/slideLayout3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63372456"/>
      </p:ext>
    </p:extLst>
  </p:cSld>
  <p:clrMapOvr>
    <a:masterClrMapping/>
  </p:clrMapOvr>
</p:sldLayout>
</file>

<file path=ppt/slideLayouts/slideLayout3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0116035"/>
      </p:ext>
    </p:extLst>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1715806"/>
      </p:ext>
    </p:extLst>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17839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47EFE1-29AA-465E-A6F3-851349DC3F2C}" type="datetimeFigureOut">
              <a:rPr lang="en-US" smtClean="0"/>
              <a:pPr/>
              <a:t>08/19/18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86251-D76C-4315-8CED-E276CB49F69A}" type="slidenum">
              <a:rPr lang="en-US" smtClean="0"/>
              <a:pPr/>
              <a:t>‹#›</a:t>
            </a:fld>
            <a:endParaRPr lang="en-US"/>
          </a:p>
        </p:txBody>
      </p:sp>
    </p:spTree>
    <p:extLst>
      <p:ext uri="{BB962C8B-B14F-4D97-AF65-F5344CB8AC3E}">
        <p14:creationId xmlns:p14="http://schemas.microsoft.com/office/powerpoint/2010/main" val="2340104359"/>
      </p:ext>
    </p:extLst>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4318489"/>
      </p:ext>
    </p:extLst>
  </p:cSld>
  <p:clrMapOvr>
    <a:masterClrMapping/>
  </p:clrMapOvr>
</p:sldLayout>
</file>

<file path=ppt/slideLayouts/slideLayout32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7364943"/>
      </p:ext>
    </p:extLst>
  </p:cSld>
  <p:clrMapOvr>
    <a:masterClrMapping/>
  </p:clrMapOvr>
</p:sldLayout>
</file>

<file path=ppt/slideLayouts/slideLayout32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7443556"/>
      </p:ext>
    </p:extLst>
  </p:cSld>
  <p:clrMapOvr>
    <a:masterClrMapping/>
  </p:clrMapOvr>
</p:sldLayout>
</file>

<file path=ppt/slideLayouts/slideLayout32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4409304"/>
      </p:ext>
    </p:extLst>
  </p:cSld>
  <p:clrMapOvr>
    <a:masterClrMapping/>
  </p:clrMapOvr>
</p:sldLayout>
</file>

<file path=ppt/slideLayouts/slideLayout3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70881891"/>
      </p:ext>
    </p:extLst>
  </p:cSld>
  <p:clrMapOvr>
    <a:masterClrMapping/>
  </p:clrMapOvr>
  <p:transition>
    <p:fade/>
  </p:transition>
</p:sldLayout>
</file>

<file path=ppt/slideLayouts/slideLayout3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845100563"/>
      </p:ext>
    </p:extLst>
  </p:cSld>
  <p:clrMapOvr>
    <a:masterClrMapping/>
  </p:clrMapOvr>
</p:sldLayout>
</file>

<file path=ppt/slideLayouts/slideLayout3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855772287"/>
      </p:ext>
    </p:extLst>
  </p:cSld>
  <p:clrMapOvr>
    <a:masterClrMapping/>
  </p:clrMapOvr>
</p:sldLayout>
</file>

<file path=ppt/slideLayouts/slideLayout3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6955618"/>
      </p:ext>
    </p:extLst>
  </p:cSld>
  <p:clrMapOvr>
    <a:masterClrMapping/>
  </p:clrMapOvr>
</p:sldLayout>
</file>

<file path=ppt/slideLayouts/slideLayout3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4141986"/>
      </p:ext>
    </p:extLst>
  </p:cSld>
  <p:clrMapOvr>
    <a:masterClrMapping/>
  </p:clrMapOvr>
</p:sldLayout>
</file>

<file path=ppt/slideLayouts/slideLayout329.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E7089BB-35E2-4652-8271-EFDE4F2D8579}"/>
              </a:ext>
            </a:extLst>
          </p:cNvPr>
          <p:cNvCxnSpPr/>
          <p:nvPr userDrawn="1"/>
        </p:nvCxnSpPr>
        <p:spPr bwMode="auto">
          <a:xfrm rot="10800000">
            <a:off x="120650" y="846005"/>
            <a:ext cx="9239250" cy="1"/>
          </a:xfrm>
          <a:prstGeom prst="line">
            <a:avLst/>
          </a:prstGeom>
          <a:noFill/>
          <a:ln w="38100" cap="flat" cmpd="sng" algn="ctr">
            <a:gradFill flip="none" rotWithShape="1">
              <a:gsLst>
                <a:gs pos="0">
                  <a:schemeClr val="bg1"/>
                </a:gs>
                <a:gs pos="40000">
                  <a:schemeClr val="tx1">
                    <a:lumMod val="75000"/>
                  </a:schemeClr>
                </a:gs>
                <a:gs pos="100000">
                  <a:schemeClr val="tx1">
                    <a:lumMod val="85000"/>
                  </a:schemeClr>
                </a:gs>
              </a:gsLst>
              <a:lin ang="0" scaled="1"/>
              <a:tileRect/>
            </a:gradFill>
            <a:prstDash val="solid"/>
            <a:round/>
            <a:headEnd type="none" w="med" len="med"/>
            <a:tailEnd type="none" w="med" len="med"/>
          </a:ln>
          <a:effectLst/>
        </p:spPr>
      </p:cxnSp>
      <p:sp>
        <p:nvSpPr>
          <p:cNvPr id="2" name="Title 1"/>
          <p:cNvSpPr>
            <a:spLocks noGrp="1"/>
          </p:cNvSpPr>
          <p:nvPr>
            <p:ph type="title"/>
          </p:nvPr>
        </p:nvSpPr>
        <p:spPr>
          <a:xfrm>
            <a:off x="152400" y="153988"/>
            <a:ext cx="8839200" cy="688223"/>
          </a:xfrm>
        </p:spPr>
        <p:txBody>
          <a:bodyPr/>
          <a:lstStyle/>
          <a:p>
            <a:r>
              <a:rPr lang="en-US" dirty="0"/>
              <a:t>Click to edit Master title style</a:t>
            </a:r>
          </a:p>
        </p:txBody>
      </p:sp>
      <p:sp>
        <p:nvSpPr>
          <p:cNvPr id="3" name="Content Placeholder 2"/>
          <p:cNvSpPr>
            <a:spLocks noGrp="1"/>
          </p:cNvSpPr>
          <p:nvPr>
            <p:ph idx="1"/>
          </p:nvPr>
        </p:nvSpPr>
        <p:spPr>
          <a:xfrm>
            <a:off x="152400" y="938463"/>
            <a:ext cx="8842375" cy="5739063"/>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4312639"/>
      </p:ext>
    </p:extLst>
  </p:cSld>
  <p:clrMapOvr>
    <a:masterClrMapping/>
  </p:clrMapOvr>
  <p:transition>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595563" y="547688"/>
            <a:ext cx="44624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eaLnBrk="1" hangingPunct="1">
              <a:defRPr/>
            </a:pPr>
            <a:r>
              <a:rPr lang="en-US" altLang="en-US" sz="4000">
                <a:solidFill>
                  <a:srgbClr val="000000"/>
                </a:solidFill>
                <a:cs typeface="Arial" panose="020B0604020202020204" pitchFamily="34" charset="0"/>
              </a:rPr>
              <a:t>Recommendations</a:t>
            </a:r>
          </a:p>
        </p:txBody>
      </p:sp>
      <p:pic>
        <p:nvPicPr>
          <p:cNvPr id="5" name="Picture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42200" y="6340475"/>
            <a:ext cx="14493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101600" y="2963863"/>
            <a:ext cx="250666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eaLnBrk="1" hangingPunct="1">
              <a:defRPr/>
            </a:pPr>
            <a:r>
              <a:rPr lang="en-US" altLang="en-US" sz="800" b="1">
                <a:solidFill>
                  <a:srgbClr val="000000"/>
                </a:solidFill>
                <a:cs typeface="Arial" panose="020B0604020202020204" pitchFamily="34" charset="0"/>
              </a:rPr>
              <a:t>EXPERT CONTRIBUTORS: </a:t>
            </a:r>
          </a:p>
          <a:p>
            <a:pPr eaLnBrk="1" hangingPunct="1">
              <a:defRPr/>
            </a:pPr>
            <a:r>
              <a:rPr lang="en-US" altLang="en-US" sz="800">
                <a:solidFill>
                  <a:srgbClr val="000000"/>
                </a:solidFill>
                <a:cs typeface="Arial" panose="020B0604020202020204" pitchFamily="34" charset="0"/>
              </a:rPr>
              <a:t>Barbara Caffery, OD, PhD,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Doug Devries, OD</a:t>
            </a:r>
          </a:p>
          <a:p>
            <a:pPr eaLnBrk="1" hangingPunct="1">
              <a:defRPr/>
            </a:pPr>
            <a:r>
              <a:rPr lang="en-US" altLang="en-US" sz="800">
                <a:solidFill>
                  <a:srgbClr val="000000"/>
                </a:solidFill>
                <a:cs typeface="Arial" panose="020B0604020202020204" pitchFamily="34" charset="0"/>
                <a:sym typeface="Symbol" panose="05050102010706020507" pitchFamily="18" charset="2"/>
              </a:rPr>
              <a:t>Mark Dunbar,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S. Barry Eiden,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Art Epstein, OD, FAAO, FABCO, FBCLA, DPNAP</a:t>
            </a:r>
          </a:p>
          <a:p>
            <a:pPr eaLnBrk="1" hangingPunct="1">
              <a:defRPr/>
            </a:pPr>
            <a:r>
              <a:rPr lang="en-US" altLang="en-US" sz="800">
                <a:solidFill>
                  <a:srgbClr val="000000"/>
                </a:solidFill>
                <a:cs typeface="Arial" panose="020B0604020202020204" pitchFamily="34" charset="0"/>
                <a:sym typeface="Symbol" panose="05050102010706020507" pitchFamily="18" charset="2"/>
              </a:rPr>
              <a:t>David Geffen,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Scott Hauswirth, OD</a:t>
            </a:r>
          </a:p>
          <a:p>
            <a:pPr eaLnBrk="1" hangingPunct="1">
              <a:defRPr/>
            </a:pPr>
            <a:r>
              <a:rPr lang="en-US" altLang="en-US" sz="800">
                <a:solidFill>
                  <a:srgbClr val="000000"/>
                </a:solidFill>
                <a:cs typeface="Arial" panose="020B0604020202020204" pitchFamily="34" charset="0"/>
                <a:sym typeface="Symbol" panose="05050102010706020507" pitchFamily="18" charset="2"/>
              </a:rPr>
              <a:t>Milton Hom,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Lyndon Jones, PhD, FCOptom, FAAO</a:t>
            </a:r>
          </a:p>
          <a:p>
            <a:pPr eaLnBrk="1" hangingPunct="1">
              <a:defRPr/>
            </a:pPr>
            <a:r>
              <a:rPr lang="en-US" altLang="en-US" sz="800">
                <a:solidFill>
                  <a:srgbClr val="000000"/>
                </a:solidFill>
                <a:cs typeface="Arial" panose="020B0604020202020204" pitchFamily="34" charset="0"/>
                <a:sym typeface="Symbol" panose="05050102010706020507" pitchFamily="18" charset="2"/>
              </a:rPr>
              <a:t>Al Kabat,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Tom Kislan, OD</a:t>
            </a:r>
          </a:p>
          <a:p>
            <a:pPr eaLnBrk="1" hangingPunct="1">
              <a:defRPr/>
            </a:pPr>
            <a:r>
              <a:rPr lang="en-US" altLang="en-US" sz="800">
                <a:solidFill>
                  <a:srgbClr val="000000"/>
                </a:solidFill>
                <a:cs typeface="Arial" panose="020B0604020202020204" pitchFamily="34" charset="0"/>
                <a:sym typeface="Symbol" panose="05050102010706020507" pitchFamily="18" charset="2"/>
              </a:rPr>
              <a:t>Blair Lonsberry, OD, MEd, FAAO, ABO</a:t>
            </a:r>
          </a:p>
          <a:p>
            <a:pPr eaLnBrk="1" hangingPunct="1">
              <a:defRPr/>
            </a:pPr>
            <a:r>
              <a:rPr lang="en-US" altLang="en-US" sz="800">
                <a:solidFill>
                  <a:srgbClr val="000000"/>
                </a:solidFill>
                <a:cs typeface="Arial" panose="020B0604020202020204" pitchFamily="34" charset="0"/>
                <a:sym typeface="Symbol" panose="05050102010706020507" pitchFamily="18" charset="2"/>
              </a:rPr>
              <a:t>Katherine Mastrota,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Ron Melton,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Jason Miller, OD, FAAO</a:t>
            </a:r>
          </a:p>
          <a:p>
            <a:pPr eaLnBrk="1" hangingPunct="1">
              <a:defRPr/>
            </a:pPr>
            <a:r>
              <a:rPr lang="pl-PL" altLang="en-US" sz="800">
                <a:solidFill>
                  <a:srgbClr val="000000"/>
                </a:solidFill>
                <a:cs typeface="Arial" panose="020B0604020202020204" pitchFamily="34" charset="0"/>
                <a:sym typeface="Symbol" panose="05050102010706020507" pitchFamily="18" charset="2"/>
              </a:rPr>
              <a:t>Jason Nichols, OD, PhD, FAAO</a:t>
            </a:r>
            <a:endParaRPr lang="en-US" altLang="en-US" sz="800">
              <a:solidFill>
                <a:srgbClr val="000000"/>
              </a:solidFill>
              <a:cs typeface="Arial" panose="020B0604020202020204" pitchFamily="34" charset="0"/>
              <a:sym typeface="Symbol" panose="05050102010706020507" pitchFamily="18" charset="2"/>
            </a:endParaRPr>
          </a:p>
          <a:p>
            <a:pPr eaLnBrk="1" hangingPunct="1">
              <a:defRPr/>
            </a:pPr>
            <a:r>
              <a:rPr lang="en-US" altLang="en-US" sz="800">
                <a:solidFill>
                  <a:srgbClr val="000000"/>
                </a:solidFill>
                <a:cs typeface="Arial" panose="020B0604020202020204" pitchFamily="34" charset="0"/>
                <a:sym typeface="Symbol" panose="05050102010706020507" pitchFamily="18" charset="2"/>
              </a:rPr>
              <a:t>Dominick Opitz,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Jim Owen,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Lisa Prokopich, OD</a:t>
            </a:r>
          </a:p>
          <a:p>
            <a:pPr eaLnBrk="1" hangingPunct="1">
              <a:defRPr/>
            </a:pPr>
            <a:r>
              <a:rPr lang="en-US" altLang="en-US" sz="800">
                <a:solidFill>
                  <a:srgbClr val="000000"/>
                </a:solidFill>
                <a:cs typeface="Arial" panose="020B0604020202020204" pitchFamily="34" charset="0"/>
                <a:sym typeface="Symbol" panose="05050102010706020507" pitchFamily="18" charset="2"/>
              </a:rPr>
              <a:t>Thomas Quinn,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John Rumpakis, OD, MBA</a:t>
            </a:r>
          </a:p>
          <a:p>
            <a:pPr eaLnBrk="1" hangingPunct="1">
              <a:defRPr/>
            </a:pPr>
            <a:r>
              <a:rPr lang="en-US" altLang="en-US" sz="800">
                <a:solidFill>
                  <a:srgbClr val="000000"/>
                </a:solidFill>
                <a:cs typeface="Arial" panose="020B0604020202020204" pitchFamily="34" charset="0"/>
                <a:sym typeface="Symbol" panose="05050102010706020507" pitchFamily="18" charset="2"/>
              </a:rPr>
              <a:t>Jack Schaeffer,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Joseph Shovlin,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Kirk Smick, OD</a:t>
            </a:r>
          </a:p>
          <a:p>
            <a:pPr eaLnBrk="1" hangingPunct="1">
              <a:defRPr/>
            </a:pPr>
            <a:r>
              <a:rPr lang="en-US" altLang="en-US" sz="800">
                <a:solidFill>
                  <a:srgbClr val="000000"/>
                </a:solidFill>
                <a:cs typeface="Arial" panose="020B0604020202020204" pitchFamily="34" charset="0"/>
                <a:sym typeface="Symbol" panose="05050102010706020507" pitchFamily="18" charset="2"/>
              </a:rPr>
              <a:t>Randall Thomas,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William Townsend, OD</a:t>
            </a:r>
          </a:p>
          <a:p>
            <a:pPr eaLnBrk="1" hangingPunct="1">
              <a:defRPr/>
            </a:pPr>
            <a:r>
              <a:rPr lang="en-US" altLang="en-US" sz="800">
                <a:solidFill>
                  <a:srgbClr val="000000"/>
                </a:solidFill>
                <a:cs typeface="Arial" panose="020B0604020202020204" pitchFamily="34" charset="0"/>
                <a:sym typeface="Symbol" panose="05050102010706020507" pitchFamily="18" charset="2"/>
              </a:rPr>
              <a:t>Gina Wesley, OD, FAAO</a:t>
            </a:r>
          </a:p>
          <a:p>
            <a:pPr eaLnBrk="1" hangingPunct="1">
              <a:defRPr/>
            </a:pPr>
            <a:r>
              <a:rPr lang="en-US" altLang="en-US" sz="800">
                <a:solidFill>
                  <a:srgbClr val="000000"/>
                </a:solidFill>
                <a:cs typeface="Arial" panose="020B0604020202020204" pitchFamily="34" charset="0"/>
                <a:sym typeface="Symbol" panose="05050102010706020507" pitchFamily="18" charset="2"/>
              </a:rPr>
              <a:t>Walter Whitley, OD, FAAO</a:t>
            </a:r>
            <a:endParaRPr lang="en-US" altLang="en-US" sz="800">
              <a:solidFill>
                <a:srgbClr val="000000"/>
              </a:solidFill>
              <a:cs typeface="Arial" panose="020B0604020202020204" pitchFamily="34" charset="0"/>
            </a:endParaRPr>
          </a:p>
        </p:txBody>
      </p:sp>
      <p:sp>
        <p:nvSpPr>
          <p:cNvPr id="7" name="TextBox 6"/>
          <p:cNvSpPr txBox="1"/>
          <p:nvPr userDrawn="1"/>
        </p:nvSpPr>
        <p:spPr>
          <a:xfrm>
            <a:off x="95250" y="1820863"/>
            <a:ext cx="1819275" cy="1030287"/>
          </a:xfrm>
          <a:prstGeom prst="rect">
            <a:avLst/>
          </a:prstGeom>
          <a:noFill/>
        </p:spPr>
        <p:txBody>
          <a:bodyPr>
            <a:spAutoFit/>
          </a:bodyPr>
          <a:lstStyle/>
          <a:p>
            <a:pPr eaLnBrk="1" fontAlgn="auto" hangingPunct="1">
              <a:spcBef>
                <a:spcPts val="0"/>
              </a:spcBef>
              <a:spcAft>
                <a:spcPts val="0"/>
              </a:spcAft>
              <a:defRPr/>
            </a:pPr>
            <a:r>
              <a:rPr lang="en-US" sz="1000" b="1" dirty="0">
                <a:solidFill>
                  <a:srgbClr val="000000"/>
                </a:solidFill>
                <a:cs typeface="Arial" panose="020B0604020202020204" pitchFamily="34" charset="0"/>
              </a:rPr>
              <a:t>PROGRAM CHAIRS:</a:t>
            </a:r>
          </a:p>
          <a:p>
            <a:pPr eaLnBrk="1" fontAlgn="auto" hangingPunct="1">
              <a:spcBef>
                <a:spcPts val="0"/>
              </a:spcBef>
              <a:spcAft>
                <a:spcPts val="0"/>
              </a:spcAft>
              <a:defRPr/>
            </a:pPr>
            <a:r>
              <a:rPr lang="en-US" sz="850" dirty="0">
                <a:solidFill>
                  <a:srgbClr val="000000"/>
                </a:solidFill>
                <a:cs typeface="Arial" panose="020B0604020202020204" pitchFamily="34" charset="0"/>
              </a:rPr>
              <a:t>Marc Bloomenstein, OD, FAAO </a:t>
            </a:r>
            <a:endParaRPr lang="en-US" sz="850" dirty="0">
              <a:solidFill>
                <a:srgbClr val="000000"/>
              </a:solidFill>
              <a:cs typeface="Arial" panose="020B0604020202020204" pitchFamily="34" charset="0"/>
              <a:sym typeface="Symbol" panose="05050102010706020507" pitchFamily="18" charset="2"/>
            </a:endParaRPr>
          </a:p>
          <a:p>
            <a:pPr eaLnBrk="1" fontAlgn="auto" hangingPunct="1">
              <a:spcBef>
                <a:spcPts val="0"/>
              </a:spcBef>
              <a:spcAft>
                <a:spcPts val="0"/>
              </a:spcAft>
              <a:defRPr/>
            </a:pPr>
            <a:r>
              <a:rPr lang="en-US" sz="850" dirty="0">
                <a:solidFill>
                  <a:srgbClr val="000000"/>
                </a:solidFill>
                <a:cs typeface="Arial" panose="020B0604020202020204" pitchFamily="34" charset="0"/>
              </a:rPr>
              <a:t>Derek Cunningham, OD, FAAO</a:t>
            </a:r>
          </a:p>
          <a:p>
            <a:pPr eaLnBrk="1" fontAlgn="auto" hangingPunct="1">
              <a:spcBef>
                <a:spcPts val="0"/>
              </a:spcBef>
              <a:spcAft>
                <a:spcPts val="0"/>
              </a:spcAft>
              <a:defRPr/>
            </a:pPr>
            <a:r>
              <a:rPr lang="en-US" sz="850" dirty="0">
                <a:solidFill>
                  <a:srgbClr val="000000"/>
                </a:solidFill>
                <a:cs typeface="Arial" panose="020B0604020202020204" pitchFamily="34" charset="0"/>
              </a:rPr>
              <a:t>Ian Benjamin Gaddie, OD, FAAO</a:t>
            </a:r>
          </a:p>
          <a:p>
            <a:pPr eaLnBrk="1" fontAlgn="auto" hangingPunct="1">
              <a:spcBef>
                <a:spcPts val="0"/>
              </a:spcBef>
              <a:spcAft>
                <a:spcPts val="0"/>
              </a:spcAft>
              <a:defRPr/>
            </a:pPr>
            <a:r>
              <a:rPr lang="en-US" sz="850" dirty="0">
                <a:solidFill>
                  <a:srgbClr val="000000"/>
                </a:solidFill>
                <a:cs typeface="Arial" panose="020B0604020202020204" pitchFamily="34" charset="0"/>
              </a:rPr>
              <a:t>Paul Karpecki, OD, FAAO</a:t>
            </a:r>
          </a:p>
          <a:p>
            <a:pPr eaLnBrk="1" fontAlgn="auto" hangingPunct="1">
              <a:spcBef>
                <a:spcPts val="0"/>
              </a:spcBef>
              <a:spcAft>
                <a:spcPts val="0"/>
              </a:spcAft>
              <a:defRPr/>
            </a:pPr>
            <a:r>
              <a:rPr lang="en-US" sz="850" dirty="0">
                <a:solidFill>
                  <a:srgbClr val="000000"/>
                </a:solidFill>
                <a:cs typeface="Arial" panose="020B0604020202020204" pitchFamily="34" charset="0"/>
              </a:rPr>
              <a:t>Scot Morris, OD, FAAO</a:t>
            </a:r>
          </a:p>
          <a:p>
            <a:pPr eaLnBrk="1" fontAlgn="auto" hangingPunct="1">
              <a:spcBef>
                <a:spcPts val="0"/>
              </a:spcBef>
              <a:spcAft>
                <a:spcPts val="0"/>
              </a:spcAft>
              <a:defRPr/>
            </a:pPr>
            <a:r>
              <a:rPr lang="en-US" sz="850" dirty="0">
                <a:solidFill>
                  <a:srgbClr val="000000"/>
                </a:solidFill>
                <a:cs typeface="Arial" panose="020B0604020202020204" pitchFamily="34" charset="0"/>
              </a:rPr>
              <a:t>Kelly Nichols, OD, PhD, FAAO</a:t>
            </a:r>
          </a:p>
        </p:txBody>
      </p:sp>
      <p:pic>
        <p:nvPicPr>
          <p:cNvPr id="8" name="image1.jpeg"/>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 r="57307"/>
          <a:stretch>
            <a:fillRect/>
          </a:stretch>
        </p:blipFill>
        <p:spPr bwMode="auto">
          <a:xfrm>
            <a:off x="606425" y="-98425"/>
            <a:ext cx="19129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2857500" y="6496050"/>
            <a:ext cx="33861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r>
              <a:rPr lang="en-US" altLang="en-US" sz="1100">
                <a:solidFill>
                  <a:srgbClr val="000000"/>
                </a:solidFill>
                <a:cs typeface="Arial" panose="020B0604020202020204" pitchFamily="34" charset="0"/>
              </a:rPr>
              <a:t>Recommendations from the </a:t>
            </a:r>
            <a:r>
              <a:rPr lang="en-US" altLang="en-US" sz="1100" b="1" i="1">
                <a:solidFill>
                  <a:srgbClr val="000000"/>
                </a:solidFill>
                <a:cs typeface="Arial" panose="020B0604020202020204" pitchFamily="34" charset="0"/>
              </a:rPr>
              <a:t>Dry Eye Summit 2014</a:t>
            </a:r>
          </a:p>
        </p:txBody>
      </p:sp>
      <p:sp>
        <p:nvSpPr>
          <p:cNvPr id="2" name="Title 1"/>
          <p:cNvSpPr>
            <a:spLocks noGrp="1"/>
          </p:cNvSpPr>
          <p:nvPr>
            <p:ph type="ctrTitle"/>
          </p:nvPr>
        </p:nvSpPr>
        <p:spPr>
          <a:xfrm>
            <a:off x="2713810" y="2933450"/>
            <a:ext cx="5719594" cy="1724867"/>
          </a:xfrm>
        </p:spPr>
        <p:txBody>
          <a:bodyPr rtlCol="0" anchor="b">
            <a:noAutofit/>
          </a:bodyPr>
          <a:lstStyle>
            <a:lvl1pPr algn="l">
              <a:defRPr sz="4000" b="1" cap="none" baseline="0">
                <a:solidFill>
                  <a:schemeClr val="tx1"/>
                </a:solidFill>
                <a:latin typeface="Arial" panose="020B0604020202020204" pitchFamily="34" charset="0"/>
                <a:cs typeface="Arial" panose="020B0604020202020204" pitchFamily="34" charset="0"/>
              </a:defRPr>
            </a:lvl1pPr>
          </a:lstStyle>
          <a:p>
            <a:pPr lvl="0"/>
            <a:r>
              <a:rPr lang="en-US" dirty="0"/>
              <a:t>Click to edit Master title style</a:t>
            </a:r>
            <a:endParaRPr dirty="0"/>
          </a:p>
        </p:txBody>
      </p:sp>
      <p:sp>
        <p:nvSpPr>
          <p:cNvPr id="3" name="Subtitle 2"/>
          <p:cNvSpPr>
            <a:spLocks noGrp="1"/>
          </p:cNvSpPr>
          <p:nvPr>
            <p:ph type="subTitle" idx="1"/>
          </p:nvPr>
        </p:nvSpPr>
        <p:spPr>
          <a:xfrm>
            <a:off x="2713810" y="5203112"/>
            <a:ext cx="5719595" cy="683163"/>
          </a:xfrm>
        </p:spPr>
        <p:txBody>
          <a:bodyPr rtlCol="0">
            <a:normAutofit/>
          </a:bodyPr>
          <a:lstStyle>
            <a:lvl1pPr marL="0" indent="0" algn="l"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solidFill>
                <a:latin typeface="Arial" panose="020B0604020202020204" pitchFamily="34" charset="0"/>
                <a:ea typeface="+mn-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Tree>
    <p:extLst>
      <p:ext uri="{BB962C8B-B14F-4D97-AF65-F5344CB8AC3E}">
        <p14:creationId xmlns:p14="http://schemas.microsoft.com/office/powerpoint/2010/main" val="4013023009"/>
      </p:ext>
    </p:extLst>
  </p:cSld>
  <p:clrMapOvr>
    <a:masterClrMapping/>
  </p:clrMapOvr>
</p:sldLayout>
</file>

<file path=ppt/slideLayouts/slideLayout330.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499" y="230188"/>
            <a:ext cx="8763001"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190500" y="1123950"/>
            <a:ext cx="8763000"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6379651"/>
      </p:ext>
    </p:extLst>
  </p:cSld>
  <p:clrMapOvr>
    <a:masterClrMapping/>
  </p:clrMapOvr>
  <p:transition>
    <p:fade/>
  </p:transition>
</p:sldLayout>
</file>

<file path=ppt/slideLayouts/slideLayout3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359" y="174625"/>
            <a:ext cx="8632191" cy="750888"/>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5482876"/>
      </p:ext>
    </p:extLst>
  </p:cSld>
  <p:clrMapOvr>
    <a:masterClrMapping/>
  </p:clrMapOvr>
</p:sldLayout>
</file>

<file path=ppt/slideLayouts/slideLayout3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03638418"/>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0056553"/>
      </p:ext>
    </p:extLst>
  </p:cSld>
  <p:clrMapOvr>
    <a:masterClrMapping/>
  </p:clrMapOvr>
</p:sldLayout>
</file>

<file path=ppt/slideLayouts/slideLayout3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4788066"/>
      </p:ext>
    </p:extLst>
  </p:cSld>
  <p:clrMapOvr>
    <a:masterClrMapping/>
  </p:clrMapOvr>
</p:sldLayout>
</file>

<file path=ppt/slideLayouts/slideLayout3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400408802"/>
      </p:ext>
    </p:extLst>
  </p:cSld>
  <p:clrMapOvr>
    <a:masterClrMapping/>
  </p:clrMapOvr>
</p:sldLayout>
</file>

<file path=ppt/slideLayouts/slideLayout33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891644"/>
      </p:ext>
    </p:extLst>
  </p:cSld>
  <p:clrMapOvr>
    <a:masterClrMapping/>
  </p:clrMapOvr>
</p:sldLayout>
</file>

<file path=ppt/slideLayouts/slideLayout3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63649342"/>
      </p:ext>
    </p:extLst>
  </p:cSld>
  <p:clrMapOvr>
    <a:masterClrMapping/>
  </p:clrMapOvr>
</p:sldLayout>
</file>

<file path=ppt/slideLayouts/slideLayout3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4590632"/>
      </p:ext>
    </p:extLst>
  </p:cSld>
  <p:clrMapOvr>
    <a:masterClrMapping/>
  </p:clrMapOvr>
</p:sldLayout>
</file>

<file path=ppt/slideLayouts/slideLayout3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44756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857500" y="6496050"/>
            <a:ext cx="33861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algn="ctr" eaLnBrk="1" hangingPunct="1">
              <a:defRPr/>
            </a:pPr>
            <a:r>
              <a:rPr lang="en-US" altLang="en-US" sz="1100">
                <a:solidFill>
                  <a:srgbClr val="000000"/>
                </a:solidFill>
                <a:cs typeface="Arial" panose="020B0604020202020204" pitchFamily="34" charset="0"/>
              </a:rPr>
              <a:t>Recommendations from the </a:t>
            </a:r>
            <a:r>
              <a:rPr lang="en-US" altLang="en-US" sz="1100" b="1" i="1">
                <a:solidFill>
                  <a:srgbClr val="000000"/>
                </a:solidFill>
                <a:cs typeface="Arial" panose="020B0604020202020204" pitchFamily="34" charset="0"/>
              </a:rPr>
              <a:t>Dry Eye Summit 2014</a:t>
            </a:r>
          </a:p>
        </p:txBody>
      </p:sp>
      <p:sp>
        <p:nvSpPr>
          <p:cNvPr id="4" name="Text Placeholder 3"/>
          <p:cNvSpPr>
            <a:spLocks noGrp="1"/>
          </p:cNvSpPr>
          <p:nvPr>
            <p:ph type="body" sz="quarter" idx="10"/>
          </p:nvPr>
        </p:nvSpPr>
        <p:spPr>
          <a:xfrm>
            <a:off x="549275" y="6014915"/>
            <a:ext cx="7708899" cy="355600"/>
          </a:xfrm>
        </p:spPr>
        <p:txBody>
          <a:bodyPr anchor="b">
            <a:noAutofit/>
          </a:bodyPr>
          <a:lstStyle>
            <a:lvl1pPr marL="0" indent="0">
              <a:buNone/>
              <a:defRPr sz="1200">
                <a:solidFill>
                  <a:schemeClr val="tx1">
                    <a:lumMod val="65000"/>
                    <a:lumOff val="35000"/>
                  </a:schemeClr>
                </a:solidFill>
              </a:defRPr>
            </a:lvl1pPr>
          </a:lstStyle>
          <a:p>
            <a:pPr lvl="0"/>
            <a:r>
              <a:rPr lang="en-US"/>
              <a:t>Click to edit Master text styles</a:t>
            </a:r>
          </a:p>
        </p:txBody>
      </p:sp>
      <p:sp>
        <p:nvSpPr>
          <p:cNvPr id="20" name="Content Placeholder 2"/>
          <p:cNvSpPr>
            <a:spLocks noGrp="1"/>
          </p:cNvSpPr>
          <p:nvPr>
            <p:ph idx="1"/>
          </p:nvPr>
        </p:nvSpPr>
        <p:spPr>
          <a:xfrm>
            <a:off x="549275" y="1790700"/>
            <a:ext cx="8042276" cy="4224215"/>
          </a:xfrm>
        </p:spPr>
        <p:txBody>
          <a:bodyPr/>
          <a:lstStyle>
            <a:lvl1pPr marL="292100" indent="-292100">
              <a:spcBef>
                <a:spcPts val="600"/>
              </a:spcBef>
              <a:buClrTx/>
              <a:buSzPct val="100000"/>
              <a:buFont typeface="Arial" panose="020B0604020202020204" pitchFamily="34" charset="0"/>
              <a:buChar char="•"/>
              <a:defRPr>
                <a:solidFill>
                  <a:schemeClr val="tx1"/>
                </a:solidFill>
              </a:defRPr>
            </a:lvl1pPr>
            <a:lvl2pPr marL="685800" indent="-279400">
              <a:spcBef>
                <a:spcPts val="600"/>
              </a:spcBef>
              <a:buClrTx/>
              <a:buSzPct val="100000"/>
              <a:buFont typeface="Arial" panose="020B0604020202020204" pitchFamily="34" charset="0"/>
              <a:buChar char="–"/>
              <a:defRPr>
                <a:solidFill>
                  <a:schemeClr val="tx1"/>
                </a:solidFill>
              </a:defRPr>
            </a:lvl2pPr>
            <a:lvl3pPr marL="1025525" indent="-222250">
              <a:spcBef>
                <a:spcPts val="600"/>
              </a:spcBef>
              <a:buClrTx/>
              <a:buFont typeface="Wingdings" panose="05000000000000000000" pitchFamily="2" charset="2"/>
              <a:buChar char="§"/>
              <a:defRPr>
                <a:solidFill>
                  <a:schemeClr val="tx1"/>
                </a:solidFill>
              </a:defRPr>
            </a:lvl3pPr>
            <a:lvl4pPr marL="1371600" indent="-295275">
              <a:spcBef>
                <a:spcPts val="600"/>
              </a:spcBef>
              <a:buClrTx/>
              <a:buSzPct val="100000"/>
              <a:buFont typeface="Arial" panose="020B0604020202020204" pitchFamily="34" charset="0"/>
              <a:buChar char="•"/>
              <a:defRPr>
                <a:solidFill>
                  <a:schemeClr val="tx1"/>
                </a:solidFill>
              </a:defRPr>
            </a:lvl4pPr>
            <a:lvl5pPr marL="1655763" indent="-282575">
              <a:spcBef>
                <a:spcPts val="600"/>
              </a:spcBef>
              <a:buClrTx/>
              <a:buSzPct val="10000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Title Placeholder 1"/>
          <p:cNvSpPr>
            <a:spLocks noGrp="1"/>
          </p:cNvSpPr>
          <p:nvPr>
            <p:ph type="title"/>
          </p:nvPr>
        </p:nvSpPr>
        <p:spPr>
          <a:xfrm>
            <a:off x="549275" y="313705"/>
            <a:ext cx="8302626" cy="1005840"/>
          </a:xfrm>
          <a:prstGeom prst="rect">
            <a:avLst/>
          </a:prstGeom>
        </p:spPr>
        <p:txBody>
          <a:bodyPr rtlCol="0">
            <a:noAutofit/>
          </a:bodyPr>
          <a:lstStyle>
            <a:lvl1pPr>
              <a:defRPr b="1">
                <a:solidFill>
                  <a:schemeClr val="tx1"/>
                </a:solidFill>
              </a:defRPr>
            </a:lvl1pPr>
          </a:lstStyle>
          <a:p>
            <a:r>
              <a:rPr lang="en-US" dirty="0"/>
              <a:t>Click to edit Master title style</a:t>
            </a:r>
            <a:endParaRPr dirty="0"/>
          </a:p>
        </p:txBody>
      </p:sp>
    </p:spTree>
    <p:extLst>
      <p:ext uri="{BB962C8B-B14F-4D97-AF65-F5344CB8AC3E}">
        <p14:creationId xmlns:p14="http://schemas.microsoft.com/office/powerpoint/2010/main" val="782683440"/>
      </p:ext>
    </p:extLst>
  </p:cSld>
  <p:clrMapOvr>
    <a:masterClrMapping/>
  </p:clrMapOvr>
</p:sldLayout>
</file>

<file path=ppt/slideLayouts/slideLayout3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7697247"/>
      </p:ext>
    </p:extLst>
  </p:cSld>
  <p:clrMapOvr>
    <a:masterClrMapping/>
  </p:clrMapOvr>
</p:sldLayout>
</file>

<file path=ppt/slideLayouts/slideLayout3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68045386"/>
      </p:ext>
    </p:extLst>
  </p:cSld>
  <p:clrMapOvr>
    <a:masterClrMapping/>
  </p:clrMapOvr>
</p:sldLayout>
</file>

<file path=ppt/slideLayouts/slideLayout34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7013" y="174625"/>
            <a:ext cx="8872537" cy="6683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8208591"/>
      </p:ext>
    </p:extLst>
  </p:cSld>
  <p:clrMapOvr>
    <a:masterClrMapping/>
  </p:clrMapOvr>
</p:sldLayout>
</file>

<file path=ppt/slideLayouts/slideLayout343.xml><?xml version="1.0" encoding="utf-8"?>
<p:sldLayout xmlns:a="http://schemas.openxmlformats.org/drawingml/2006/main" xmlns:r="http://schemas.openxmlformats.org/officeDocument/2006/relationships" xmlns:p="http://schemas.openxmlformats.org/presentationml/2006/main" showMasterSp="0"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2087970"/>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showMasterSp="0"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284657"/>
      </p:ext>
    </p:extLst>
  </p:cSld>
  <p:clrMapOvr>
    <a:masterClrMapping/>
  </p:clrMapOvr>
</p:sldLayout>
</file>

<file path=ppt/slideLayouts/slideLayout3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4281266790"/>
      </p:ext>
    </p:extLst>
  </p:cSld>
  <p:clrMapOvr>
    <a:masterClrMapping/>
  </p:clrMapOvr>
</p:sldLayout>
</file>

<file path=ppt/slideLayouts/slideLayout3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650870338"/>
      </p:ext>
    </p:extLst>
  </p:cSld>
  <p:clrMapOvr>
    <a:masterClrMapping/>
  </p:clrMapOvr>
</p:sldLayout>
</file>

<file path=ppt/slideLayouts/slideLayout34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963542"/>
      </p:ext>
    </p:extLst>
  </p:cSld>
  <p:clrMapOvr>
    <a:masterClrMapping/>
  </p:clrMapOvr>
</p:sldLayout>
</file>

<file path=ppt/slideLayouts/slideLayout3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0926767"/>
      </p:ext>
    </p:extLst>
  </p:cSld>
  <p:clrMapOvr>
    <a:masterClrMapping/>
  </p:clrMapOvr>
</p:sldLayout>
</file>

<file path=ppt/slideLayouts/slideLayout349.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02498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67261085"/>
      </p:ext>
    </p:extLst>
  </p:cSld>
  <p:clrMapOvr>
    <a:masterClrMapping/>
  </p:clrMapOvr>
</p:sldLayout>
</file>

<file path=ppt/slideLayouts/slideLayout350.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8784542"/>
      </p:ext>
    </p:extLst>
  </p:cSld>
  <p:clrMapOvr>
    <a:masterClrMapping/>
  </p:clrMapOvr>
  <p:transition>
    <p:fade/>
  </p:transition>
</p:sldLayout>
</file>

<file path=ppt/slideLayouts/slideLayout35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a:t>Click to edit Master title style</a:t>
            </a:r>
          </a:p>
        </p:txBody>
      </p:sp>
    </p:spTree>
    <p:extLst>
      <p:ext uri="{BB962C8B-B14F-4D97-AF65-F5344CB8AC3E}">
        <p14:creationId xmlns:p14="http://schemas.microsoft.com/office/powerpoint/2010/main" val="830979051"/>
      </p:ext>
    </p:extLst>
  </p:cSld>
  <p:clrMapOvr>
    <a:masterClrMapping/>
  </p:clrMapOvr>
</p:sldLayout>
</file>

<file path=ppt/slideLayouts/slideLayout352.xml><?xml version="1.0" encoding="utf-8"?>
<p:sldLayout xmlns:a="http://schemas.openxmlformats.org/drawingml/2006/main" xmlns:r="http://schemas.openxmlformats.org/officeDocument/2006/relationships" xmlns:p="http://schemas.openxmlformats.org/presentationml/2006/main"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E68C91D6-2015-4326-BCAE-C1ACB61508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7840230"/>
      </p:ext>
    </p:extLst>
  </p:cSld>
  <p:clrMapOvr>
    <a:masterClrMapping/>
  </p:clrMapOvr>
</p:sldLayout>
</file>

<file path=ppt/slideLayouts/slideLayout353.xml><?xml version="1.0" encoding="utf-8"?>
<p:sldLayout xmlns:a="http://schemas.openxmlformats.org/drawingml/2006/main" xmlns:r="http://schemas.openxmlformats.org/officeDocument/2006/relationships" xmlns:p="http://schemas.openxmlformats.org/presentationml/2006/main" userDrawn="1">
  <p:cSld name="Title and Content2">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81889E9E-F2F9-47F2-9CFE-292321A8097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0298145"/>
      </p:ext>
    </p:extLst>
  </p:cSld>
  <p:clrMapOvr>
    <a:masterClrMapping/>
  </p:clrMapOvr>
</p:sldLayout>
</file>

<file path=ppt/slideLayouts/slideLayout354.xml><?xml version="1.0" encoding="utf-8"?>
<p:sldLayout xmlns:a="http://schemas.openxmlformats.org/drawingml/2006/main" xmlns:r="http://schemas.openxmlformats.org/officeDocument/2006/relationships" xmlns:p="http://schemas.openxmlformats.org/presentationml/2006/main" userDrawn="1">
  <p:cSld name="Title and Content no bullets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3C4AA6F6-87B7-435F-9288-99734E2095C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7022962"/>
      </p:ext>
    </p:extLst>
  </p:cSld>
  <p:clrMapOvr>
    <a:masterClrMapping/>
  </p:clrMapOvr>
</p:sldLayout>
</file>

<file path=ppt/slideLayouts/slideLayout355.xml><?xml version="1.0" encoding="utf-8"?>
<p:sldLayout xmlns:a="http://schemas.openxmlformats.org/drawingml/2006/main" xmlns:r="http://schemas.openxmlformats.org/officeDocument/2006/relationships" xmlns:p="http://schemas.openxmlformats.org/presentationml/2006/main"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0156413"/>
      </p:ext>
    </p:extLst>
  </p:cSld>
  <p:clrMapOvr>
    <a:masterClrMapping/>
  </p:clrMapOvr>
</p:sldLayout>
</file>

<file path=ppt/slideLayouts/slideLayout356.xml><?xml version="1.0" encoding="utf-8"?>
<p:sldLayout xmlns:a="http://schemas.openxmlformats.org/drawingml/2006/main" xmlns:r="http://schemas.openxmlformats.org/officeDocument/2006/relationships" xmlns:p="http://schemas.openxmlformats.org/presentationml/2006/main" userDrawn="1">
  <p:cSld name="spread out more small title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ABBDD684-0AE6-4B39-ACE5-680F73712FC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2879173"/>
      </p:ext>
    </p:extLst>
  </p:cSld>
  <p:clrMapOvr>
    <a:masterClrMapping/>
  </p:clrMapOvr>
</p:sldLayout>
</file>

<file path=ppt/slideLayouts/slideLayout357.xml><?xml version="1.0" encoding="utf-8"?>
<p:sldLayout xmlns:a="http://schemas.openxmlformats.org/drawingml/2006/main" xmlns:r="http://schemas.openxmlformats.org/officeDocument/2006/relationships" xmlns:p="http://schemas.openxmlformats.org/presentationml/2006/main"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030966929"/>
      </p:ext>
    </p:extLst>
  </p:cSld>
  <p:clrMapOvr>
    <a:masterClrMapping/>
  </p:clrMapOvr>
</p:sldLayout>
</file>

<file path=ppt/slideLayouts/slideLayout3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B103AA8-E54E-45AA-9486-4586A05B04AC}"/>
              </a:ext>
            </a:extLst>
          </p:cNvPr>
          <p:cNvGrpSpPr>
            <a:grpSpLocks/>
          </p:cNvGrpSpPr>
          <p:nvPr userDrawn="1"/>
        </p:nvGrpSpPr>
        <p:grpSpPr bwMode="auto">
          <a:xfrm>
            <a:off x="0" y="-96838"/>
            <a:ext cx="735013" cy="7035801"/>
            <a:chOff x="0" y="-61"/>
            <a:chExt cx="463" cy="4432"/>
          </a:xfrm>
        </p:grpSpPr>
        <p:pic>
          <p:nvPicPr>
            <p:cNvPr id="5" name="Picture 3" descr="Picture1">
              <a:extLst>
                <a:ext uri="{FF2B5EF4-FFF2-40B4-BE49-F238E27FC236}">
                  <a16:creationId xmlns:a16="http://schemas.microsoft.com/office/drawing/2014/main" id="{8683256E-1008-4D47-8459-AF5D098024B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a:extLst>
                <a:ext uri="{FF2B5EF4-FFF2-40B4-BE49-F238E27FC236}">
                  <a16:creationId xmlns:a16="http://schemas.microsoft.com/office/drawing/2014/main" id="{7EF24151-EECC-49A6-981C-CBE49285762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800638082"/>
      </p:ext>
    </p:extLst>
  </p:cSld>
  <p:clrMapOvr>
    <a:masterClrMapping/>
  </p:clrMapOvr>
</p:sldLayout>
</file>

<file path=ppt/slideLayouts/slideLayout3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58444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5759492"/>
      </p:ext>
    </p:extLst>
  </p:cSld>
  <p:clrMapOvr>
    <a:masterClrMapping/>
  </p:clrMapOvr>
</p:sldLayout>
</file>

<file path=ppt/slideLayouts/slideLayout3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6771388"/>
      </p:ext>
    </p:extLst>
  </p:cSld>
  <p:clrMapOvr>
    <a:masterClrMapping/>
  </p:clrMapOvr>
</p:sldLayout>
</file>

<file path=ppt/slideLayouts/slideLayout3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775113"/>
      </p:ext>
    </p:extLst>
  </p:cSld>
  <p:clrMapOvr>
    <a:masterClrMapping/>
  </p:clrMapOvr>
</p:sldLayout>
</file>

<file path=ppt/slideLayouts/slideLayout362.xml><?xml version="1.0" encoding="utf-8"?>
<p:sldLayout xmlns:a="http://schemas.openxmlformats.org/drawingml/2006/main" xmlns:r="http://schemas.openxmlformats.org/officeDocument/2006/relationships" xmlns:p="http://schemas.openxmlformats.org/presentationml/2006/main" showMasterSp="0"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32326"/>
      </p:ext>
    </p:extLst>
  </p:cSld>
  <p:clrMapOvr>
    <a:masterClrMapping/>
  </p:clrMapOvr>
</p:sldLayout>
</file>

<file path=ppt/slideLayouts/slideLayout363.xml><?xml version="1.0" encoding="utf-8"?>
<p:sldLayout xmlns:a="http://schemas.openxmlformats.org/drawingml/2006/main" xmlns:r="http://schemas.openxmlformats.org/officeDocument/2006/relationships" xmlns:p="http://schemas.openxmlformats.org/presentationml/2006/main" showMasterSp="0" userDrawn="1">
  <p:cSld name="Title and Content2">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A5653F51-B1BA-427A-94C8-3F8E1B65F6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7647730"/>
      </p:ext>
    </p:extLst>
  </p:cSld>
  <p:clrMapOvr>
    <a:masterClrMapping/>
  </p:clrMapOvr>
</p:sldLayout>
</file>

<file path=ppt/slideLayouts/slideLayout364.xml><?xml version="1.0" encoding="utf-8"?>
<p:sldLayout xmlns:a="http://schemas.openxmlformats.org/drawingml/2006/main" xmlns:r="http://schemas.openxmlformats.org/officeDocument/2006/relationships" xmlns:p="http://schemas.openxmlformats.org/presentationml/2006/main" showMasterSp="0" userDrawn="1">
  <p:cSld name="Title and Content no bullets1">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816D9C2D-3D01-4363-BF41-6FCB060C42D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7830798"/>
      </p:ext>
    </p:extLst>
  </p:cSld>
  <p:clrMapOvr>
    <a:masterClrMapping/>
  </p:clrMapOvr>
</p:sldLayout>
</file>

<file path=ppt/slideLayouts/slideLayout365.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F1EBA84A-2C6D-4DF6-91AC-91670428FD3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1333215"/>
      </p:ext>
    </p:extLst>
  </p:cSld>
  <p:clrMapOvr>
    <a:masterClrMapping/>
  </p:clrMapOvr>
</p:sldLayout>
</file>

<file path=ppt/slideLayouts/slideLayout36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8407911"/>
      </p:ext>
    </p:extLst>
  </p:cSld>
  <p:clrMapOvr>
    <a:masterClrMapping/>
  </p:clrMapOvr>
  <p:transition>
    <p:fade/>
  </p:transition>
</p:sldLayout>
</file>

<file path=ppt/slideLayouts/slideLayout3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3316410"/>
      </p:ext>
    </p:extLst>
  </p:cSld>
  <p:clrMapOvr>
    <a:masterClrMapping/>
  </p:clrMapOvr>
  <p:transition>
    <p:random/>
  </p:transition>
</p:sldLayout>
</file>

<file path=ppt/slideLayouts/slideLayout36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597075"/>
      </p:ext>
    </p:extLst>
  </p:cSld>
  <p:clrMapOvr>
    <a:masterClrMapping/>
  </p:clrMapOvr>
  <p:transition>
    <p:random/>
  </p:transition>
</p:sldLayout>
</file>

<file path=ppt/slideLayouts/slideLayout36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538" y="309563"/>
            <a:ext cx="8640762" cy="619125"/>
          </a:xfrm>
        </p:spPr>
        <p:txBody>
          <a:bodyPr/>
          <a:lstStyle/>
          <a:p>
            <a:r>
              <a:rPr lang="en-US"/>
              <a:t>Click to edit Master title style</a:t>
            </a:r>
          </a:p>
        </p:txBody>
      </p:sp>
      <p:sp>
        <p:nvSpPr>
          <p:cNvPr id="3" name="Text Placeholder 2"/>
          <p:cNvSpPr>
            <a:spLocks noGrp="1"/>
          </p:cNvSpPr>
          <p:nvPr>
            <p:ph type="body" sz="half" idx="1"/>
          </p:nvPr>
        </p:nvSpPr>
        <p:spPr>
          <a:xfrm>
            <a:off x="134938" y="1217613"/>
            <a:ext cx="4360862"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7613"/>
            <a:ext cx="4360863" cy="542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8530333"/>
      </p:ext>
    </p:extLst>
  </p:cSld>
  <p:clrMapOvr>
    <a:masterClrMapping/>
  </p:clrMapOvr>
  <p:transition>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9031807"/>
      </p:ext>
    </p:extLst>
  </p:cSld>
  <p:clrMapOvr>
    <a:masterClrMapping/>
  </p:clrMapOvr>
</p:sldLayout>
</file>

<file path=ppt/slideLayouts/slideLayout37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27685463"/>
      </p:ext>
    </p:extLst>
  </p:cSld>
  <p:clrMapOvr>
    <a:masterClrMapping/>
  </p:clrMapOvr>
</p:sldLayout>
</file>

<file path=ppt/slideLayouts/slideLayout37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73427019"/>
      </p:ext>
    </p:extLst>
  </p:cSld>
  <p:clrMapOvr>
    <a:masterClrMapping/>
  </p:clrMapOvr>
</p:sldLayout>
</file>

<file path=ppt/slideLayouts/slideLayout3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67807853"/>
      </p:ext>
    </p:extLst>
  </p:cSld>
  <p:clrMapOvr>
    <a:masterClrMapping/>
  </p:clrMapOvr>
</p:sldLayout>
</file>

<file path=ppt/slideLayouts/slideLayout3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924540"/>
      </p:ext>
    </p:extLst>
  </p:cSld>
  <p:clrMapOvr>
    <a:masterClrMapping/>
  </p:clrMapOvr>
</p:sldLayout>
</file>

<file path=ppt/slideLayouts/slideLayout3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99091222"/>
      </p:ext>
    </p:extLst>
  </p:cSld>
  <p:clrMapOvr>
    <a:masterClrMapping/>
  </p:clrMapOvr>
</p:sldLayout>
</file>

<file path=ppt/slideLayouts/slideLayout3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255764"/>
      </p:ext>
    </p:extLst>
  </p:cSld>
  <p:clrMapOvr>
    <a:masterClrMapping/>
  </p:clrMapOvr>
</p:sldLayout>
</file>

<file path=ppt/slideLayouts/slideLayout3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6731365"/>
      </p:ext>
    </p:extLst>
  </p:cSld>
  <p:clrMapOvr>
    <a:masterClrMapping/>
  </p:clrMapOvr>
</p:sldLayout>
</file>

<file path=ppt/slideLayouts/slideLayout3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7943328"/>
      </p:ext>
    </p:extLst>
  </p:cSld>
  <p:clrMapOvr>
    <a:masterClrMapping/>
  </p:clrMapOvr>
</p:sldLayout>
</file>

<file path=ppt/slideLayouts/slideLayout37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486892"/>
      </p:ext>
    </p:extLst>
  </p:cSld>
  <p:clrMapOvr>
    <a:masterClrMapping/>
  </p:clrMapOvr>
</p:sldLayout>
</file>

<file path=ppt/slideLayouts/slideLayout3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55267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822042"/>
      </p:ext>
    </p:extLst>
  </p:cSld>
  <p:clrMapOvr>
    <a:masterClrMapping/>
  </p:clrMapOvr>
</p:sldLayout>
</file>

<file path=ppt/slideLayouts/slideLayout3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79550696"/>
      </p:ext>
    </p:extLst>
  </p:cSld>
  <p:clrMapOvr>
    <a:masterClrMapping/>
  </p:clrMapOvr>
</p:sldLayout>
</file>

<file path=ppt/slideLayouts/slideLayout3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9336773"/>
      </p:ext>
    </p:extLst>
  </p:cSld>
  <p:clrMapOvr>
    <a:masterClrMapping/>
  </p:clrMapOvr>
</p:sldLayout>
</file>

<file path=ppt/slideLayouts/slideLayout3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4037879"/>
      </p:ext>
    </p:extLst>
  </p:cSld>
  <p:clrMapOvr>
    <a:masterClrMapping/>
  </p:clrMapOvr>
</p:sldLayout>
</file>

<file path=ppt/slideLayouts/slideLayout38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20166"/>
      </p:ext>
    </p:extLst>
  </p:cSld>
  <p:clrMapOvr>
    <a:masterClrMapping/>
  </p:clrMapOvr>
</p:sldLayout>
</file>

<file path=ppt/slideLayouts/slideLayout38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1171202"/>
      </p:ext>
    </p:extLst>
  </p:cSld>
  <p:clrMapOvr>
    <a:masterClrMapping/>
  </p:clrMapOvr>
</p:sldLayout>
</file>

<file path=ppt/slideLayouts/slideLayout38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0222516"/>
      </p:ext>
    </p:extLst>
  </p:cSld>
  <p:clrMapOvr>
    <a:masterClrMapping/>
  </p:clrMapOvr>
</p:sldLayout>
</file>

<file path=ppt/slideLayouts/slideLayout38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497306"/>
      </p:ext>
    </p:extLst>
  </p:cSld>
  <p:clrMapOvr>
    <a:masterClrMapping/>
  </p:clrMapOvr>
</p:sldLayout>
</file>

<file path=ppt/slideLayouts/slideLayout38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2459649"/>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599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17185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40042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04869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9630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586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16123443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66239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76911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3831264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8498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223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92642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03883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56320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57978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52155"/>
      </p:ext>
    </p:extLst>
  </p:cSld>
  <p:clrMapOvr>
    <a:masterClrMapping/>
  </p:clrMapOvr>
  <p:transition>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881642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65044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0191471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52400" y="1073426"/>
            <a:ext cx="8855073" cy="56598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52400" y="228902"/>
            <a:ext cx="8855074" cy="605985"/>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7391851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2170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14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57037481"/>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Content Template">
    <p:spTree>
      <p:nvGrpSpPr>
        <p:cNvPr id="1" name=""/>
        <p:cNvGrpSpPr/>
        <p:nvPr/>
      </p:nvGrpSpPr>
      <p:grpSpPr>
        <a:xfrm>
          <a:off x="0" y="0"/>
          <a:ext cx="0" cy="0"/>
          <a:chOff x="0" y="0"/>
          <a:chExt cx="0" cy="0"/>
        </a:xfrm>
      </p:grpSpPr>
      <p:sp>
        <p:nvSpPr>
          <p:cNvPr id="5" name="Slide Number Placeholder 2"/>
          <p:cNvSpPr txBox="1">
            <a:spLocks noGrp="1"/>
          </p:cNvSpPr>
          <p:nvPr userDrawn="1"/>
        </p:nvSpPr>
        <p:spPr bwMode="gray">
          <a:xfrm>
            <a:off x="41275" y="6597650"/>
            <a:ext cx="485775" cy="18415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fld id="{C0136452-7323-4E3D-871A-838B3000318D}" type="slidenum">
              <a:rPr lang="en-US" altLang="en-US" sz="1000" smtClean="0">
                <a:effectLst>
                  <a:outerShdw blurRad="38100" dist="38100" dir="2700000" algn="tl">
                    <a:srgbClr val="000000">
                      <a:alpha val="43137"/>
                    </a:srgbClr>
                  </a:outerShdw>
                </a:effectLst>
              </a:rPr>
              <a:pPr algn="ctr" eaLnBrk="1" hangingPunct="1">
                <a:defRPr/>
              </a:pPr>
              <a:t>‹#›</a:t>
            </a:fld>
            <a:endParaRPr lang="en-US" altLang="en-US" sz="100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title"/>
          </p:nvPr>
        </p:nvSpPr>
        <p:spPr bwMode="gray">
          <a:xfrm>
            <a:off x="65793" y="58713"/>
            <a:ext cx="9012414" cy="666775"/>
          </a:xfrm>
          <a:prstGeom prst="rect">
            <a:avLst/>
          </a:prstGeom>
          <a:noFill/>
          <a:ln>
            <a:noFill/>
          </a:ln>
          <a:extLst/>
        </p:spPr>
        <p:txBody>
          <a:bodyPr/>
          <a:lstStyle>
            <a:lvl1pPr>
              <a:defRPr sz="2400">
                <a:latin typeface="Arial" panose="020B0604020202020204" pitchFamily="34" charset="0"/>
                <a:cs typeface="Arial" panose="020B0604020202020204" pitchFamily="34" charset="0"/>
              </a:defRPr>
            </a:lvl1pPr>
          </a:lstStyle>
          <a:p>
            <a:pPr lvl="0"/>
            <a:r>
              <a:rPr lang="sk-SK" dirty="0"/>
              <a:t>Click to edit Master title style</a:t>
            </a:r>
          </a:p>
        </p:txBody>
      </p:sp>
      <p:sp>
        <p:nvSpPr>
          <p:cNvPr id="8" name="Text Placeholder 5"/>
          <p:cNvSpPr>
            <a:spLocks noGrp="1"/>
          </p:cNvSpPr>
          <p:nvPr>
            <p:ph type="body" sz="quarter" idx="11"/>
          </p:nvPr>
        </p:nvSpPr>
        <p:spPr>
          <a:xfrm>
            <a:off x="381000" y="6075894"/>
            <a:ext cx="8261350" cy="457200"/>
          </a:xfrm>
        </p:spPr>
        <p:txBody>
          <a:bodyPr anchor="b"/>
          <a:lstStyle>
            <a:lvl1pPr marL="0" indent="0">
              <a:spcBef>
                <a:spcPts val="0"/>
              </a:spcBef>
              <a:buNone/>
              <a:defRPr sz="10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545098199"/>
      </p:ext>
    </p:extLst>
  </p:cSld>
  <p:clrMapOvr>
    <a:masterClrMapping/>
  </p:clrMapOvr>
  <p:transition spd="med" advTm="10000">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9282265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52400" y="1073426"/>
            <a:ext cx="8855073" cy="56598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52400" y="228902"/>
            <a:ext cx="8855074" cy="605985"/>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7497956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8395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433921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eaLnBrk="1" hangingPunct="1">
              <a:defRPr>
                <a:effectLst>
                  <a:outerShdw blurRad="38100" dist="38100" dir="2700000" algn="tl">
                    <a:srgbClr val="C0C0C0"/>
                  </a:outerShdw>
                </a:effectLst>
              </a:defRPr>
            </a:lvl1pPr>
          </a:lstStyle>
          <a:p>
            <a:pPr>
              <a:defRPr/>
            </a:pPr>
            <a:fld id="{0BB8535E-8782-4282-8EE5-EBCEAA9E8B2B}" type="slidenum">
              <a:rPr lang="en-US"/>
              <a:pPr>
                <a:defRPr/>
              </a:pPr>
              <a:t>‹#›</a:t>
            </a:fld>
            <a:endParaRPr lang="en-US" dirty="0"/>
          </a:p>
        </p:txBody>
      </p:sp>
    </p:spTree>
    <p:extLst>
      <p:ext uri="{BB962C8B-B14F-4D97-AF65-F5344CB8AC3E}">
        <p14:creationId xmlns:p14="http://schemas.microsoft.com/office/powerpoint/2010/main" val="35585130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Content Template">
    <p:spTree>
      <p:nvGrpSpPr>
        <p:cNvPr id="1" name=""/>
        <p:cNvGrpSpPr/>
        <p:nvPr/>
      </p:nvGrpSpPr>
      <p:grpSpPr>
        <a:xfrm>
          <a:off x="0" y="0"/>
          <a:ext cx="0" cy="0"/>
          <a:chOff x="0" y="0"/>
          <a:chExt cx="0" cy="0"/>
        </a:xfrm>
      </p:grpSpPr>
      <p:sp>
        <p:nvSpPr>
          <p:cNvPr id="5" name="Slide Number Placeholder 2"/>
          <p:cNvSpPr txBox="1">
            <a:spLocks noGrp="1"/>
          </p:cNvSpPr>
          <p:nvPr userDrawn="1"/>
        </p:nvSpPr>
        <p:spPr bwMode="gray">
          <a:xfrm>
            <a:off x="41275" y="6597650"/>
            <a:ext cx="485775" cy="18415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fld id="{89C5D204-2171-4DD7-9002-15E35F2FD755}" type="slidenum">
              <a:rPr lang="en-US" altLang="en-US" sz="1000" smtClean="0">
                <a:effectLst>
                  <a:outerShdw blurRad="38100" dist="38100" dir="2700000" algn="tl">
                    <a:srgbClr val="000000">
                      <a:alpha val="43137"/>
                    </a:srgbClr>
                  </a:outerShdw>
                </a:effectLst>
              </a:rPr>
              <a:pPr algn="ctr" eaLnBrk="1" hangingPunct="1">
                <a:defRPr/>
              </a:pPr>
              <a:t>‹#›</a:t>
            </a:fld>
            <a:endParaRPr lang="en-US" altLang="en-US" sz="100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title"/>
          </p:nvPr>
        </p:nvSpPr>
        <p:spPr bwMode="gray">
          <a:xfrm>
            <a:off x="65793" y="58713"/>
            <a:ext cx="9012414" cy="666775"/>
          </a:xfrm>
          <a:prstGeom prst="rect">
            <a:avLst/>
          </a:prstGeom>
          <a:noFill/>
          <a:ln>
            <a:noFill/>
          </a:ln>
          <a:extLst/>
        </p:spPr>
        <p:txBody>
          <a:bodyPr/>
          <a:lstStyle>
            <a:lvl1pPr>
              <a:defRPr sz="2400">
                <a:latin typeface="Arial" panose="020B0604020202020204" pitchFamily="34" charset="0"/>
                <a:cs typeface="Arial" panose="020B0604020202020204" pitchFamily="34" charset="0"/>
              </a:defRPr>
            </a:lvl1pPr>
          </a:lstStyle>
          <a:p>
            <a:pPr lvl="0"/>
            <a:r>
              <a:rPr lang="sk-SK" dirty="0"/>
              <a:t>Click to edit Master title style</a:t>
            </a:r>
          </a:p>
        </p:txBody>
      </p:sp>
      <p:sp>
        <p:nvSpPr>
          <p:cNvPr id="8" name="Text Placeholder 5"/>
          <p:cNvSpPr>
            <a:spLocks noGrp="1"/>
          </p:cNvSpPr>
          <p:nvPr>
            <p:ph type="body" sz="quarter" idx="11"/>
          </p:nvPr>
        </p:nvSpPr>
        <p:spPr>
          <a:xfrm>
            <a:off x="381000" y="6075894"/>
            <a:ext cx="8261350" cy="457200"/>
          </a:xfrm>
        </p:spPr>
        <p:txBody>
          <a:bodyPr anchor="b"/>
          <a:lstStyle>
            <a:lvl1pPr marL="0" indent="0">
              <a:spcBef>
                <a:spcPts val="0"/>
              </a:spcBef>
              <a:buNone/>
              <a:defRPr sz="10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135566510"/>
      </p:ext>
    </p:extLst>
  </p:cSld>
  <p:clrMapOvr>
    <a:masterClrMapping/>
  </p:clrMapOvr>
  <p:transition spd="med" advTm="10000">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0790586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4176533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9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1" y="230188"/>
            <a:ext cx="8875712" cy="665162"/>
          </a:xfrm>
        </p:spPr>
        <p:txBody>
          <a:bodyPr lIns="18288" tIns="18288" rIns="18288" bIns="18288"/>
          <a:lstStyle/>
          <a:p>
            <a:r>
              <a:rPr lang="en-US" dirty="0"/>
              <a:t>Click to edit Master title style</a:t>
            </a:r>
          </a:p>
        </p:txBody>
      </p:sp>
      <p:sp>
        <p:nvSpPr>
          <p:cNvPr id="6" name="Text Placeholder 5"/>
          <p:cNvSpPr>
            <a:spLocks noGrp="1"/>
          </p:cNvSpPr>
          <p:nvPr>
            <p:ph type="body" sz="quarter" idx="10"/>
          </p:nvPr>
        </p:nvSpPr>
        <p:spPr>
          <a:xfrm>
            <a:off x="133351" y="1123950"/>
            <a:ext cx="8875712" cy="5581650"/>
          </a:xfrm>
        </p:spPr>
        <p:txBody>
          <a:bodyPr lIns="18288" tIns="18288" rIns="18288">
            <a:normAutofit/>
          </a:bodyPr>
          <a:lstStyle>
            <a:lvl1pPr>
              <a:lnSpc>
                <a:spcPct val="90000"/>
              </a:lnSpc>
              <a:defRPr sz="3000"/>
            </a:lvl1pPr>
            <a:lvl2pPr>
              <a:lnSpc>
                <a:spcPct val="90000"/>
              </a:lnSpc>
              <a:defRPr sz="2800"/>
            </a:lvl2pPr>
            <a:lvl3pPr>
              <a:lnSpc>
                <a:spcPct val="90000"/>
              </a:lnSpc>
              <a:defRPr sz="2600"/>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312012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50716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cxnSp>
        <p:nvCxnSpPr>
          <p:cNvPr id="4" name="Straight Connector 3"/>
          <p:cNvCxnSpPr/>
          <p:nvPr userDrawn="1"/>
        </p:nvCxnSpPr>
        <p:spPr bwMode="auto">
          <a:xfrm rot="10800000">
            <a:off x="120650" y="846005"/>
            <a:ext cx="9239250" cy="1"/>
          </a:xfrm>
          <a:prstGeom prst="line">
            <a:avLst/>
          </a:prstGeom>
          <a:noFill/>
          <a:ln w="38100" cap="flat" cmpd="sng" algn="ctr">
            <a:gradFill flip="none" rotWithShape="1">
              <a:gsLst>
                <a:gs pos="0">
                  <a:schemeClr val="bg1"/>
                </a:gs>
                <a:gs pos="40000">
                  <a:schemeClr val="tx1">
                    <a:lumMod val="75000"/>
                  </a:schemeClr>
                </a:gs>
                <a:gs pos="100000">
                  <a:schemeClr val="tx1">
                    <a:lumMod val="85000"/>
                  </a:schemeClr>
                </a:gs>
              </a:gsLst>
              <a:lin ang="0" scaled="1"/>
              <a:tileRect/>
            </a:gradFill>
            <a:prstDash val="solid"/>
            <a:round/>
            <a:headEnd type="none" w="med" len="med"/>
            <a:tailEnd type="none" w="med" len="med"/>
          </a:ln>
          <a:effectLst/>
        </p:spPr>
      </p:cxnSp>
      <p:sp>
        <p:nvSpPr>
          <p:cNvPr id="2" name="Title 1"/>
          <p:cNvSpPr>
            <a:spLocks noGrp="1"/>
          </p:cNvSpPr>
          <p:nvPr>
            <p:ph type="title"/>
          </p:nvPr>
        </p:nvSpPr>
        <p:spPr>
          <a:xfrm>
            <a:off x="152400" y="153988"/>
            <a:ext cx="8839200" cy="688223"/>
          </a:xfrm>
        </p:spPr>
        <p:txBody>
          <a:bodyPr/>
          <a:lstStyle/>
          <a:p>
            <a:r>
              <a:rPr lang="en-US" dirty="0"/>
              <a:t>Click to edit Master title style</a:t>
            </a:r>
          </a:p>
        </p:txBody>
      </p:sp>
      <p:sp>
        <p:nvSpPr>
          <p:cNvPr id="3" name="Content Placeholder 2"/>
          <p:cNvSpPr>
            <a:spLocks noGrp="1"/>
          </p:cNvSpPr>
          <p:nvPr>
            <p:ph idx="1"/>
          </p:nvPr>
        </p:nvSpPr>
        <p:spPr>
          <a:xfrm>
            <a:off x="152400" y="938463"/>
            <a:ext cx="8842375" cy="5739063"/>
          </a:xfrm>
        </p:spPr>
        <p:txBody>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5244407"/>
      </p:ext>
    </p:extLst>
  </p:cSld>
  <p:clrMapOvr>
    <a:masterClrMapping/>
  </p:clrMapOvr>
  <p:transition>
    <p:rand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35266" name="Group 2"/>
          <p:cNvGrpSpPr>
            <a:grpSpLocks/>
          </p:cNvGrpSpPr>
          <p:nvPr userDrawn="1"/>
        </p:nvGrpSpPr>
        <p:grpSpPr bwMode="auto">
          <a:xfrm>
            <a:off x="0" y="-96838"/>
            <a:ext cx="735013" cy="7035801"/>
            <a:chOff x="0" y="-61"/>
            <a:chExt cx="463" cy="4432"/>
          </a:xfrm>
        </p:grpSpPr>
        <p:pic>
          <p:nvPicPr>
            <p:cNvPr id="1035267" name="Picture 3" descr="Picture1"/>
            <p:cNvPicPr>
              <a:picLocks noChangeAspect="1" noChangeArrowheads="1"/>
            </p:cNvPicPr>
            <p:nvPr userDrawn="1"/>
          </p:nvPicPr>
          <p:blipFill>
            <a:blip r:embed="rId2" cstate="print"/>
            <a:srcRect l="50955"/>
            <a:stretch>
              <a:fillRect/>
            </a:stretch>
          </p:blipFill>
          <p:spPr bwMode="auto">
            <a:xfrm>
              <a:off x="0" y="0"/>
              <a:ext cx="463" cy="738"/>
            </a:xfrm>
            <a:prstGeom prst="rect">
              <a:avLst/>
            </a:prstGeom>
            <a:noFill/>
          </p:spPr>
        </p:pic>
        <p:pic>
          <p:nvPicPr>
            <p:cNvPr id="1035268" name="Picture 4" descr="Picture2"/>
            <p:cNvPicPr>
              <a:picLocks noChangeAspect="1" noChangeArrowheads="1"/>
            </p:cNvPicPr>
            <p:nvPr userDrawn="1"/>
          </p:nvPicPr>
          <p:blipFill>
            <a:blip r:embed="rId3" cstate="print"/>
            <a:srcRect/>
            <a:stretch>
              <a:fillRect/>
            </a:stretch>
          </p:blipFill>
          <p:spPr bwMode="auto">
            <a:xfrm>
              <a:off x="0" y="-61"/>
              <a:ext cx="213" cy="4432"/>
            </a:xfrm>
            <a:prstGeom prst="rect">
              <a:avLst/>
            </a:prstGeom>
            <a:noFill/>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6639537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3219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96965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67006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61373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605640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32060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4257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1281714"/>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3107904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28310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80278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5008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Tree>
    <p:extLst>
      <p:ext uri="{BB962C8B-B14F-4D97-AF65-F5344CB8AC3E}">
        <p14:creationId xmlns:p14="http://schemas.microsoft.com/office/powerpoint/2010/main" val="2224839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000261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7333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24720427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94112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7813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71450" y="266700"/>
            <a:ext cx="8856662"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9153078"/>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61417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236402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774658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60221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3129142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188782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535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21067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351569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1148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18" Type="http://schemas.openxmlformats.org/officeDocument/2006/relationships/image" Target="../media/image3.emf"/><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image" Target="../media/image7.emf"/><Relationship Id="rId2" Type="http://schemas.openxmlformats.org/officeDocument/2006/relationships/slideLayout" Target="../slideLayouts/slideLayout88.xml"/><Relationship Id="rId16" Type="http://schemas.openxmlformats.org/officeDocument/2006/relationships/theme" Target="../theme/theme10.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slideLayout" Target="../slideLayouts/slideLayout10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slideLayout" Target="../slideLayouts/slideLayout114.xml"/><Relationship Id="rId18" Type="http://schemas.openxmlformats.org/officeDocument/2006/relationships/slideLayout" Target="../slideLayouts/slideLayout119.xml"/><Relationship Id="rId3" Type="http://schemas.openxmlformats.org/officeDocument/2006/relationships/slideLayout" Target="../slideLayouts/slideLayout104.xml"/><Relationship Id="rId21" Type="http://schemas.openxmlformats.org/officeDocument/2006/relationships/theme" Target="../theme/theme11.xml"/><Relationship Id="rId7" Type="http://schemas.openxmlformats.org/officeDocument/2006/relationships/slideLayout" Target="../slideLayouts/slideLayout108.xml"/><Relationship Id="rId12" Type="http://schemas.openxmlformats.org/officeDocument/2006/relationships/slideLayout" Target="../slideLayouts/slideLayout113.xml"/><Relationship Id="rId17" Type="http://schemas.openxmlformats.org/officeDocument/2006/relationships/slideLayout" Target="../slideLayouts/slideLayout118.xml"/><Relationship Id="rId2" Type="http://schemas.openxmlformats.org/officeDocument/2006/relationships/slideLayout" Target="../slideLayouts/slideLayout103.xml"/><Relationship Id="rId16" Type="http://schemas.openxmlformats.org/officeDocument/2006/relationships/slideLayout" Target="../slideLayouts/slideLayout117.xml"/><Relationship Id="rId20" Type="http://schemas.openxmlformats.org/officeDocument/2006/relationships/slideLayout" Target="../slideLayouts/slideLayout121.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5" Type="http://schemas.openxmlformats.org/officeDocument/2006/relationships/slideLayout" Target="../slideLayouts/slideLayout116.xml"/><Relationship Id="rId10" Type="http://schemas.openxmlformats.org/officeDocument/2006/relationships/slideLayout" Target="../slideLayouts/slideLayout111.xml"/><Relationship Id="rId19" Type="http://schemas.openxmlformats.org/officeDocument/2006/relationships/slideLayout" Target="../slideLayouts/slideLayout120.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slideLayout" Target="../slideLayouts/slideLayout115.xml"/><Relationship Id="rId22" Type="http://schemas.openxmlformats.org/officeDocument/2006/relationships/image" Target="../media/image3.emf"/></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5" Type="http://schemas.openxmlformats.org/officeDocument/2006/relationships/slideLayout" Target="../slideLayouts/slideLayout126.xml"/><Relationship Id="rId4" Type="http://schemas.openxmlformats.org/officeDocument/2006/relationships/slideLayout" Target="../slideLayouts/slideLayout125.xml"/><Relationship Id="rId9"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132.xml"/><Relationship Id="rId7" Type="http://schemas.openxmlformats.org/officeDocument/2006/relationships/image" Target="../media/image3.emf"/><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theme" Target="../theme/theme13.xml"/><Relationship Id="rId5" Type="http://schemas.openxmlformats.org/officeDocument/2006/relationships/slideLayout" Target="../slideLayouts/slideLayout134.xml"/><Relationship Id="rId4" Type="http://schemas.openxmlformats.org/officeDocument/2006/relationships/slideLayout" Target="../slideLayouts/slideLayout13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2.xml"/><Relationship Id="rId13" Type="http://schemas.openxmlformats.org/officeDocument/2006/relationships/slideLayout" Target="../slideLayouts/slideLayout147.xml"/><Relationship Id="rId18" Type="http://schemas.openxmlformats.org/officeDocument/2006/relationships/slideLayout" Target="../slideLayouts/slideLayout152.xml"/><Relationship Id="rId3" Type="http://schemas.openxmlformats.org/officeDocument/2006/relationships/slideLayout" Target="../slideLayouts/slideLayout137.xml"/><Relationship Id="rId21" Type="http://schemas.openxmlformats.org/officeDocument/2006/relationships/theme" Target="../theme/theme14.xml"/><Relationship Id="rId7" Type="http://schemas.openxmlformats.org/officeDocument/2006/relationships/slideLayout" Target="../slideLayouts/slideLayout141.xml"/><Relationship Id="rId12" Type="http://schemas.openxmlformats.org/officeDocument/2006/relationships/slideLayout" Target="../slideLayouts/slideLayout146.xml"/><Relationship Id="rId17" Type="http://schemas.openxmlformats.org/officeDocument/2006/relationships/slideLayout" Target="../slideLayouts/slideLayout151.xml"/><Relationship Id="rId2" Type="http://schemas.openxmlformats.org/officeDocument/2006/relationships/slideLayout" Target="../slideLayouts/slideLayout136.xml"/><Relationship Id="rId16" Type="http://schemas.openxmlformats.org/officeDocument/2006/relationships/slideLayout" Target="../slideLayouts/slideLayout150.xml"/><Relationship Id="rId20" Type="http://schemas.openxmlformats.org/officeDocument/2006/relationships/slideLayout" Target="../slideLayouts/slideLayout154.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5" Type="http://schemas.openxmlformats.org/officeDocument/2006/relationships/slideLayout" Target="../slideLayouts/slideLayout149.xml"/><Relationship Id="rId10" Type="http://schemas.openxmlformats.org/officeDocument/2006/relationships/slideLayout" Target="../slideLayouts/slideLayout144.xml"/><Relationship Id="rId19" Type="http://schemas.openxmlformats.org/officeDocument/2006/relationships/slideLayout" Target="../slideLayouts/slideLayout153.xml"/><Relationship Id="rId4" Type="http://schemas.openxmlformats.org/officeDocument/2006/relationships/slideLayout" Target="../slideLayouts/slideLayout138.xml"/><Relationship Id="rId9" Type="http://schemas.openxmlformats.org/officeDocument/2006/relationships/slideLayout" Target="../slideLayouts/slideLayout143.xml"/><Relationship Id="rId14" Type="http://schemas.openxmlformats.org/officeDocument/2006/relationships/slideLayout" Target="../slideLayouts/slideLayout148.xml"/><Relationship Id="rId22" Type="http://schemas.openxmlformats.org/officeDocument/2006/relationships/image" Target="../media/image3.emf"/></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5" Type="http://schemas.openxmlformats.org/officeDocument/2006/relationships/slideLayout" Target="../slideLayouts/slideLayout159.xml"/><Relationship Id="rId4" Type="http://schemas.openxmlformats.org/officeDocument/2006/relationships/slideLayout" Target="../slideLayouts/slideLayout158.xml"/><Relationship Id="rId9"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165.xml"/><Relationship Id="rId7" Type="http://schemas.openxmlformats.org/officeDocument/2006/relationships/image" Target="../media/image7.emf"/><Relationship Id="rId2" Type="http://schemas.openxmlformats.org/officeDocument/2006/relationships/slideLayout" Target="../slideLayouts/slideLayout164.xml"/><Relationship Id="rId1" Type="http://schemas.openxmlformats.org/officeDocument/2006/relationships/slideLayout" Target="../slideLayouts/slideLayout163.xml"/><Relationship Id="rId6" Type="http://schemas.openxmlformats.org/officeDocument/2006/relationships/image" Target="../media/image3.emf"/><Relationship Id="rId5" Type="http://schemas.openxmlformats.org/officeDocument/2006/relationships/theme" Target="../theme/theme16.xml"/><Relationship Id="rId4" Type="http://schemas.openxmlformats.org/officeDocument/2006/relationships/slideLayout" Target="../slideLayouts/slideLayout16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169.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theme" Target="../theme/theme17.xml"/><Relationship Id="rId5" Type="http://schemas.openxmlformats.org/officeDocument/2006/relationships/slideLayout" Target="../slideLayouts/slideLayout171.xml"/><Relationship Id="rId4" Type="http://schemas.openxmlformats.org/officeDocument/2006/relationships/slideLayout" Target="../slideLayouts/slideLayout170.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174.xml"/><Relationship Id="rId7" Type="http://schemas.openxmlformats.org/officeDocument/2006/relationships/theme" Target="../theme/theme18.xml"/><Relationship Id="rId2" Type="http://schemas.openxmlformats.org/officeDocument/2006/relationships/slideLayout" Target="../slideLayouts/slideLayout173.xml"/><Relationship Id="rId1" Type="http://schemas.openxmlformats.org/officeDocument/2006/relationships/slideLayout" Target="../slideLayouts/slideLayout172.xml"/><Relationship Id="rId6" Type="http://schemas.openxmlformats.org/officeDocument/2006/relationships/slideLayout" Target="../slideLayouts/slideLayout177.xml"/><Relationship Id="rId5" Type="http://schemas.openxmlformats.org/officeDocument/2006/relationships/slideLayout" Target="../slideLayouts/slideLayout176.xml"/><Relationship Id="rId4" Type="http://schemas.openxmlformats.org/officeDocument/2006/relationships/slideLayout" Target="../slideLayouts/slideLayout175.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180.xml"/><Relationship Id="rId7" Type="http://schemas.openxmlformats.org/officeDocument/2006/relationships/theme" Target="../theme/theme19.xml"/><Relationship Id="rId2" Type="http://schemas.openxmlformats.org/officeDocument/2006/relationships/slideLayout" Target="../slideLayouts/slideLayout179.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5" Type="http://schemas.openxmlformats.org/officeDocument/2006/relationships/slideLayout" Target="../slideLayouts/slideLayout182.xml"/><Relationship Id="rId4" Type="http://schemas.openxmlformats.org/officeDocument/2006/relationships/slideLayout" Target="../slideLayouts/slideLayout18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191.xml"/><Relationship Id="rId3" Type="http://schemas.openxmlformats.org/officeDocument/2006/relationships/slideLayout" Target="../slideLayouts/slideLayout186.xml"/><Relationship Id="rId7" Type="http://schemas.openxmlformats.org/officeDocument/2006/relationships/slideLayout" Target="../slideLayouts/slideLayout190.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theme" Target="../theme/theme20.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image" Target="../media/image3.emf"/><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image" Target="../media/image7.emf"/><Relationship Id="rId2" Type="http://schemas.openxmlformats.org/officeDocument/2006/relationships/slideLayout" Target="../slideLayouts/slideLayout195.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theme" Target="../theme/theme21.xml"/><Relationship Id="rId5" Type="http://schemas.openxmlformats.org/officeDocument/2006/relationships/slideLayout" Target="../slideLayouts/slideLayout198.xml"/><Relationship Id="rId10" Type="http://schemas.openxmlformats.org/officeDocument/2006/relationships/slideLayout" Target="../slideLayouts/slideLayout203.xml"/><Relationship Id="rId4" Type="http://schemas.openxmlformats.org/officeDocument/2006/relationships/slideLayout" Target="../slideLayouts/slideLayout197.xml"/><Relationship Id="rId9" Type="http://schemas.openxmlformats.org/officeDocument/2006/relationships/slideLayout" Target="../slideLayouts/slideLayout202.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11.xml"/><Relationship Id="rId13" Type="http://schemas.openxmlformats.org/officeDocument/2006/relationships/image" Target="../media/image7.emf"/><Relationship Id="rId3" Type="http://schemas.openxmlformats.org/officeDocument/2006/relationships/slideLayout" Target="../slideLayouts/slideLayout206.xml"/><Relationship Id="rId7" Type="http://schemas.openxmlformats.org/officeDocument/2006/relationships/slideLayout" Target="../slideLayouts/slideLayout210.xml"/><Relationship Id="rId12" Type="http://schemas.openxmlformats.org/officeDocument/2006/relationships/theme" Target="../theme/theme22.xml"/><Relationship Id="rId2" Type="http://schemas.openxmlformats.org/officeDocument/2006/relationships/slideLayout" Target="../slideLayouts/slideLayout205.xml"/><Relationship Id="rId1" Type="http://schemas.openxmlformats.org/officeDocument/2006/relationships/slideLayout" Target="../slideLayouts/slideLayout204.xml"/><Relationship Id="rId6" Type="http://schemas.openxmlformats.org/officeDocument/2006/relationships/slideLayout" Target="../slideLayouts/slideLayout209.xml"/><Relationship Id="rId11" Type="http://schemas.openxmlformats.org/officeDocument/2006/relationships/slideLayout" Target="../slideLayouts/slideLayout214.xml"/><Relationship Id="rId5" Type="http://schemas.openxmlformats.org/officeDocument/2006/relationships/slideLayout" Target="../slideLayouts/slideLayout208.xml"/><Relationship Id="rId10" Type="http://schemas.openxmlformats.org/officeDocument/2006/relationships/slideLayout" Target="../slideLayouts/slideLayout213.xml"/><Relationship Id="rId4" Type="http://schemas.openxmlformats.org/officeDocument/2006/relationships/slideLayout" Target="../slideLayouts/slideLayout207.xml"/><Relationship Id="rId9" Type="http://schemas.openxmlformats.org/officeDocument/2006/relationships/slideLayout" Target="../slideLayouts/slideLayout212.xml"/><Relationship Id="rId14" Type="http://schemas.openxmlformats.org/officeDocument/2006/relationships/image" Target="../media/image3.emf"/></Relationships>
</file>

<file path=ppt/slideMasters/_rels/slideMaster23.xml.rels><?xml version="1.0" encoding="UTF-8" standalone="yes"?>
<Relationships xmlns="http://schemas.openxmlformats.org/package/2006/relationships"><Relationship Id="rId3" Type="http://schemas.openxmlformats.org/officeDocument/2006/relationships/theme" Target="../theme/theme23.xml"/><Relationship Id="rId2" Type="http://schemas.openxmlformats.org/officeDocument/2006/relationships/slideLayout" Target="../slideLayouts/slideLayout216.xml"/><Relationship Id="rId1" Type="http://schemas.openxmlformats.org/officeDocument/2006/relationships/slideLayout" Target="../slideLayouts/slideLayout215.xml"/></Relationships>
</file>

<file path=ppt/slideMasters/_rels/slideMaster24.xml.rels><?xml version="1.0" encoding="UTF-8" standalone="yes"?>
<Relationships xmlns="http://schemas.openxmlformats.org/package/2006/relationships"><Relationship Id="rId3" Type="http://schemas.openxmlformats.org/officeDocument/2006/relationships/slideLayout" Target="../slideLayouts/slideLayout219.xml"/><Relationship Id="rId2" Type="http://schemas.openxmlformats.org/officeDocument/2006/relationships/slideLayout" Target="../slideLayouts/slideLayout218.xml"/><Relationship Id="rId1" Type="http://schemas.openxmlformats.org/officeDocument/2006/relationships/slideLayout" Target="../slideLayouts/slideLayout217.xml"/><Relationship Id="rId5" Type="http://schemas.openxmlformats.org/officeDocument/2006/relationships/theme" Target="../theme/theme24.xml"/><Relationship Id="rId4" Type="http://schemas.openxmlformats.org/officeDocument/2006/relationships/slideLayout" Target="../slideLayouts/slideLayout220.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slideLayout" Target="../slideLayouts/slideLayout233.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slideLayout" Target="../slideLayouts/slideLayout232.xml"/><Relationship Id="rId17" Type="http://schemas.openxmlformats.org/officeDocument/2006/relationships/image" Target="../media/image3.emf"/><Relationship Id="rId2" Type="http://schemas.openxmlformats.org/officeDocument/2006/relationships/slideLayout" Target="../slideLayouts/slideLayout222.xml"/><Relationship Id="rId16" Type="http://schemas.openxmlformats.org/officeDocument/2006/relationships/image" Target="../media/image7.emf"/><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5" Type="http://schemas.openxmlformats.org/officeDocument/2006/relationships/theme" Target="../theme/theme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 Id="rId14" Type="http://schemas.openxmlformats.org/officeDocument/2006/relationships/slideLayout" Target="../slideLayouts/slideLayout234.xml"/></Relationships>
</file>

<file path=ppt/slideMasters/_rels/slideMaster26.xml.rels><?xml version="1.0" encoding="UTF-8" standalone="yes"?>
<Relationships xmlns="http://schemas.openxmlformats.org/package/2006/relationships"><Relationship Id="rId3" Type="http://schemas.openxmlformats.org/officeDocument/2006/relationships/slideLayout" Target="../slideLayouts/slideLayout237.xml"/><Relationship Id="rId2" Type="http://schemas.openxmlformats.org/officeDocument/2006/relationships/slideLayout" Target="../slideLayouts/slideLayout236.xml"/><Relationship Id="rId1" Type="http://schemas.openxmlformats.org/officeDocument/2006/relationships/slideLayout" Target="../slideLayouts/slideLayout235.xml"/><Relationship Id="rId6" Type="http://schemas.openxmlformats.org/officeDocument/2006/relationships/theme" Target="../theme/theme26.xml"/><Relationship Id="rId5" Type="http://schemas.openxmlformats.org/officeDocument/2006/relationships/slideLayout" Target="../slideLayouts/slideLayout239.xml"/><Relationship Id="rId4" Type="http://schemas.openxmlformats.org/officeDocument/2006/relationships/slideLayout" Target="../slideLayouts/slideLayout238.xml"/></Relationships>
</file>

<file path=ppt/slideMasters/_rels/slideMaster27.xml.rels><?xml version="1.0" encoding="UTF-8" standalone="yes"?>
<Relationships xmlns="http://schemas.openxmlformats.org/package/2006/relationships"><Relationship Id="rId3" Type="http://schemas.openxmlformats.org/officeDocument/2006/relationships/slideLayout" Target="../slideLayouts/slideLayout242.xml"/><Relationship Id="rId2" Type="http://schemas.openxmlformats.org/officeDocument/2006/relationships/slideLayout" Target="../slideLayouts/slideLayout241.xml"/><Relationship Id="rId1" Type="http://schemas.openxmlformats.org/officeDocument/2006/relationships/slideLayout" Target="../slideLayouts/slideLayout240.xml"/><Relationship Id="rId6" Type="http://schemas.openxmlformats.org/officeDocument/2006/relationships/theme" Target="../theme/theme27.xml"/><Relationship Id="rId5" Type="http://schemas.openxmlformats.org/officeDocument/2006/relationships/slideLayout" Target="../slideLayouts/slideLayout244.xml"/><Relationship Id="rId4" Type="http://schemas.openxmlformats.org/officeDocument/2006/relationships/slideLayout" Target="../slideLayouts/slideLayout243.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252.xml"/><Relationship Id="rId13" Type="http://schemas.openxmlformats.org/officeDocument/2006/relationships/slideLayout" Target="../slideLayouts/slideLayout257.xml"/><Relationship Id="rId18" Type="http://schemas.openxmlformats.org/officeDocument/2006/relationships/slideLayout" Target="../slideLayouts/slideLayout262.xml"/><Relationship Id="rId3" Type="http://schemas.openxmlformats.org/officeDocument/2006/relationships/slideLayout" Target="../slideLayouts/slideLayout247.xml"/><Relationship Id="rId21" Type="http://schemas.openxmlformats.org/officeDocument/2006/relationships/slideLayout" Target="../slideLayouts/slideLayout265.xml"/><Relationship Id="rId7" Type="http://schemas.openxmlformats.org/officeDocument/2006/relationships/slideLayout" Target="../slideLayouts/slideLayout251.xml"/><Relationship Id="rId12" Type="http://schemas.openxmlformats.org/officeDocument/2006/relationships/slideLayout" Target="../slideLayouts/slideLayout256.xml"/><Relationship Id="rId17" Type="http://schemas.openxmlformats.org/officeDocument/2006/relationships/slideLayout" Target="../slideLayouts/slideLayout261.xml"/><Relationship Id="rId2" Type="http://schemas.openxmlformats.org/officeDocument/2006/relationships/slideLayout" Target="../slideLayouts/slideLayout246.xml"/><Relationship Id="rId16" Type="http://schemas.openxmlformats.org/officeDocument/2006/relationships/slideLayout" Target="../slideLayouts/slideLayout260.xml"/><Relationship Id="rId20" Type="http://schemas.openxmlformats.org/officeDocument/2006/relationships/slideLayout" Target="../slideLayouts/slideLayout264.xml"/><Relationship Id="rId1" Type="http://schemas.openxmlformats.org/officeDocument/2006/relationships/slideLayout" Target="../slideLayouts/slideLayout245.xml"/><Relationship Id="rId6" Type="http://schemas.openxmlformats.org/officeDocument/2006/relationships/slideLayout" Target="../slideLayouts/slideLayout250.xml"/><Relationship Id="rId11" Type="http://schemas.openxmlformats.org/officeDocument/2006/relationships/slideLayout" Target="../slideLayouts/slideLayout255.xml"/><Relationship Id="rId5" Type="http://schemas.openxmlformats.org/officeDocument/2006/relationships/slideLayout" Target="../slideLayouts/slideLayout249.xml"/><Relationship Id="rId15" Type="http://schemas.openxmlformats.org/officeDocument/2006/relationships/slideLayout" Target="../slideLayouts/slideLayout259.xml"/><Relationship Id="rId23" Type="http://schemas.openxmlformats.org/officeDocument/2006/relationships/image" Target="../media/image3.emf"/><Relationship Id="rId10" Type="http://schemas.openxmlformats.org/officeDocument/2006/relationships/slideLayout" Target="../slideLayouts/slideLayout254.xml"/><Relationship Id="rId19" Type="http://schemas.openxmlformats.org/officeDocument/2006/relationships/slideLayout" Target="../slideLayouts/slideLayout263.xml"/><Relationship Id="rId4" Type="http://schemas.openxmlformats.org/officeDocument/2006/relationships/slideLayout" Target="../slideLayouts/slideLayout248.xml"/><Relationship Id="rId9" Type="http://schemas.openxmlformats.org/officeDocument/2006/relationships/slideLayout" Target="../slideLayouts/slideLayout253.xml"/><Relationship Id="rId14" Type="http://schemas.openxmlformats.org/officeDocument/2006/relationships/slideLayout" Target="../slideLayouts/slideLayout258.xml"/><Relationship Id="rId22" Type="http://schemas.openxmlformats.org/officeDocument/2006/relationships/theme" Target="../theme/theme28.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273.xml"/><Relationship Id="rId13" Type="http://schemas.openxmlformats.org/officeDocument/2006/relationships/slideLayout" Target="../slideLayouts/slideLayout278.xml"/><Relationship Id="rId3" Type="http://schemas.openxmlformats.org/officeDocument/2006/relationships/slideLayout" Target="../slideLayouts/slideLayout268.xml"/><Relationship Id="rId7" Type="http://schemas.openxmlformats.org/officeDocument/2006/relationships/slideLayout" Target="../slideLayouts/slideLayout272.xml"/><Relationship Id="rId12" Type="http://schemas.openxmlformats.org/officeDocument/2006/relationships/slideLayout" Target="../slideLayouts/slideLayout277.xml"/><Relationship Id="rId2" Type="http://schemas.openxmlformats.org/officeDocument/2006/relationships/slideLayout" Target="../slideLayouts/slideLayout267.xml"/><Relationship Id="rId16" Type="http://schemas.openxmlformats.org/officeDocument/2006/relationships/image" Target="../media/image3.emf"/><Relationship Id="rId1" Type="http://schemas.openxmlformats.org/officeDocument/2006/relationships/slideLayout" Target="../slideLayouts/slideLayout266.xml"/><Relationship Id="rId6" Type="http://schemas.openxmlformats.org/officeDocument/2006/relationships/slideLayout" Target="../slideLayouts/slideLayout271.xml"/><Relationship Id="rId11" Type="http://schemas.openxmlformats.org/officeDocument/2006/relationships/slideLayout" Target="../slideLayouts/slideLayout276.xml"/><Relationship Id="rId5" Type="http://schemas.openxmlformats.org/officeDocument/2006/relationships/slideLayout" Target="../slideLayouts/slideLayout270.xml"/><Relationship Id="rId15" Type="http://schemas.openxmlformats.org/officeDocument/2006/relationships/image" Target="../media/image7.emf"/><Relationship Id="rId10" Type="http://schemas.openxmlformats.org/officeDocument/2006/relationships/slideLayout" Target="../slideLayouts/slideLayout275.xml"/><Relationship Id="rId4" Type="http://schemas.openxmlformats.org/officeDocument/2006/relationships/slideLayout" Target="../slideLayouts/slideLayout269.xml"/><Relationship Id="rId9" Type="http://schemas.openxmlformats.org/officeDocument/2006/relationships/slideLayout" Target="../slideLayouts/slideLayout274.xml"/><Relationship Id="rId14" Type="http://schemas.openxmlformats.org/officeDocument/2006/relationships/theme" Target="../theme/theme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3.emf"/><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3.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286.xml"/><Relationship Id="rId3" Type="http://schemas.openxmlformats.org/officeDocument/2006/relationships/slideLayout" Target="../slideLayouts/slideLayout281.xml"/><Relationship Id="rId7" Type="http://schemas.openxmlformats.org/officeDocument/2006/relationships/slideLayout" Target="../slideLayouts/slideLayout285.xml"/><Relationship Id="rId12" Type="http://schemas.openxmlformats.org/officeDocument/2006/relationships/image" Target="../media/image3.emf"/><Relationship Id="rId2" Type="http://schemas.openxmlformats.org/officeDocument/2006/relationships/slideLayout" Target="../slideLayouts/slideLayout280.xml"/><Relationship Id="rId1" Type="http://schemas.openxmlformats.org/officeDocument/2006/relationships/slideLayout" Target="../slideLayouts/slideLayout279.xml"/><Relationship Id="rId6" Type="http://schemas.openxmlformats.org/officeDocument/2006/relationships/slideLayout" Target="../slideLayouts/slideLayout284.xml"/><Relationship Id="rId11" Type="http://schemas.openxmlformats.org/officeDocument/2006/relationships/image" Target="../media/image7.emf"/><Relationship Id="rId5" Type="http://schemas.openxmlformats.org/officeDocument/2006/relationships/slideLayout" Target="../slideLayouts/slideLayout283.xml"/><Relationship Id="rId10" Type="http://schemas.openxmlformats.org/officeDocument/2006/relationships/theme" Target="../theme/theme30.xml"/><Relationship Id="rId4" Type="http://schemas.openxmlformats.org/officeDocument/2006/relationships/slideLayout" Target="../slideLayouts/slideLayout282.xml"/><Relationship Id="rId9" Type="http://schemas.openxmlformats.org/officeDocument/2006/relationships/slideLayout" Target="../slideLayouts/slideLayout287.xml"/></Relationships>
</file>

<file path=ppt/slideMasters/_rels/slideMaster31.xml.rels><?xml version="1.0" encoding="UTF-8" standalone="yes"?>
<Relationships xmlns="http://schemas.openxmlformats.org/package/2006/relationships"><Relationship Id="rId8" Type="http://schemas.openxmlformats.org/officeDocument/2006/relationships/theme" Target="../theme/theme31.xml"/><Relationship Id="rId3" Type="http://schemas.openxmlformats.org/officeDocument/2006/relationships/slideLayout" Target="../slideLayouts/slideLayout290.xml"/><Relationship Id="rId7" Type="http://schemas.openxmlformats.org/officeDocument/2006/relationships/slideLayout" Target="../slideLayouts/slideLayout294.xml"/><Relationship Id="rId2" Type="http://schemas.openxmlformats.org/officeDocument/2006/relationships/slideLayout" Target="../slideLayouts/slideLayout289.xml"/><Relationship Id="rId1" Type="http://schemas.openxmlformats.org/officeDocument/2006/relationships/slideLayout" Target="../slideLayouts/slideLayout288.xml"/><Relationship Id="rId6" Type="http://schemas.openxmlformats.org/officeDocument/2006/relationships/slideLayout" Target="../slideLayouts/slideLayout293.xml"/><Relationship Id="rId5" Type="http://schemas.openxmlformats.org/officeDocument/2006/relationships/slideLayout" Target="../slideLayouts/slideLayout292.xml"/><Relationship Id="rId4" Type="http://schemas.openxmlformats.org/officeDocument/2006/relationships/slideLayout" Target="../slideLayouts/slideLayout291.xml"/></Relationships>
</file>

<file path=ppt/slideMasters/_rels/slideMaster32.xml.rels><?xml version="1.0" encoding="UTF-8" standalone="yes"?>
<Relationships xmlns="http://schemas.openxmlformats.org/package/2006/relationships"><Relationship Id="rId3" Type="http://schemas.openxmlformats.org/officeDocument/2006/relationships/slideLayout" Target="../slideLayouts/slideLayout297.xml"/><Relationship Id="rId2" Type="http://schemas.openxmlformats.org/officeDocument/2006/relationships/slideLayout" Target="../slideLayouts/slideLayout296.xml"/><Relationship Id="rId1" Type="http://schemas.openxmlformats.org/officeDocument/2006/relationships/slideLayout" Target="../slideLayouts/slideLayout295.xml"/><Relationship Id="rId6" Type="http://schemas.openxmlformats.org/officeDocument/2006/relationships/theme" Target="../theme/theme32.xml"/><Relationship Id="rId5" Type="http://schemas.openxmlformats.org/officeDocument/2006/relationships/slideLayout" Target="../slideLayouts/slideLayout299.xml"/><Relationship Id="rId4" Type="http://schemas.openxmlformats.org/officeDocument/2006/relationships/slideLayout" Target="../slideLayouts/slideLayout298.xml"/></Relationships>
</file>

<file path=ppt/slideMasters/_rels/slideMaster33.xml.rels><?xml version="1.0" encoding="UTF-8" standalone="yes"?>
<Relationships xmlns="http://schemas.openxmlformats.org/package/2006/relationships"><Relationship Id="rId3" Type="http://schemas.openxmlformats.org/officeDocument/2006/relationships/slideLayout" Target="../slideLayouts/slideLayout302.xml"/><Relationship Id="rId2" Type="http://schemas.openxmlformats.org/officeDocument/2006/relationships/slideLayout" Target="../slideLayouts/slideLayout301.xml"/><Relationship Id="rId1" Type="http://schemas.openxmlformats.org/officeDocument/2006/relationships/slideLayout" Target="../slideLayouts/slideLayout300.xml"/><Relationship Id="rId6" Type="http://schemas.openxmlformats.org/officeDocument/2006/relationships/theme" Target="../theme/theme33.xml"/><Relationship Id="rId5" Type="http://schemas.openxmlformats.org/officeDocument/2006/relationships/slideLayout" Target="../slideLayouts/slideLayout304.xml"/><Relationship Id="rId4" Type="http://schemas.openxmlformats.org/officeDocument/2006/relationships/slideLayout" Target="../slideLayouts/slideLayout303.xml"/></Relationships>
</file>

<file path=ppt/slideMasters/_rels/slideMaster34.xml.rels><?xml version="1.0" encoding="UTF-8" standalone="yes"?>
<Relationships xmlns="http://schemas.openxmlformats.org/package/2006/relationships"><Relationship Id="rId3" Type="http://schemas.openxmlformats.org/officeDocument/2006/relationships/slideLayout" Target="../slideLayouts/slideLayout307.xml"/><Relationship Id="rId7" Type="http://schemas.openxmlformats.org/officeDocument/2006/relationships/image" Target="../media/image7.emf"/><Relationship Id="rId2" Type="http://schemas.openxmlformats.org/officeDocument/2006/relationships/slideLayout" Target="../slideLayouts/slideLayout306.xml"/><Relationship Id="rId1" Type="http://schemas.openxmlformats.org/officeDocument/2006/relationships/slideLayout" Target="../slideLayouts/slideLayout305.xml"/><Relationship Id="rId6" Type="http://schemas.openxmlformats.org/officeDocument/2006/relationships/image" Target="../media/image3.emf"/><Relationship Id="rId5" Type="http://schemas.openxmlformats.org/officeDocument/2006/relationships/theme" Target="../theme/theme34.xml"/><Relationship Id="rId4" Type="http://schemas.openxmlformats.org/officeDocument/2006/relationships/slideLayout" Target="../slideLayouts/slideLayout308.xml"/></Relationships>
</file>

<file path=ppt/slideMasters/_rels/slideMaster35.xml.rels><?xml version="1.0" encoding="UTF-8" standalone="yes"?>
<Relationships xmlns="http://schemas.openxmlformats.org/package/2006/relationships"><Relationship Id="rId8" Type="http://schemas.openxmlformats.org/officeDocument/2006/relationships/slideLayout" Target="../slideLayouts/slideLayout316.xml"/><Relationship Id="rId13" Type="http://schemas.openxmlformats.org/officeDocument/2006/relationships/slideLayout" Target="../slideLayouts/slideLayout321.xml"/><Relationship Id="rId18" Type="http://schemas.openxmlformats.org/officeDocument/2006/relationships/image" Target="../media/image7.emf"/><Relationship Id="rId3" Type="http://schemas.openxmlformats.org/officeDocument/2006/relationships/slideLayout" Target="../slideLayouts/slideLayout311.xml"/><Relationship Id="rId7" Type="http://schemas.openxmlformats.org/officeDocument/2006/relationships/slideLayout" Target="../slideLayouts/slideLayout315.xml"/><Relationship Id="rId12" Type="http://schemas.openxmlformats.org/officeDocument/2006/relationships/slideLayout" Target="../slideLayouts/slideLayout320.xml"/><Relationship Id="rId17" Type="http://schemas.openxmlformats.org/officeDocument/2006/relationships/theme" Target="../theme/theme35.xml"/><Relationship Id="rId2" Type="http://schemas.openxmlformats.org/officeDocument/2006/relationships/slideLayout" Target="../slideLayouts/slideLayout310.xml"/><Relationship Id="rId16" Type="http://schemas.openxmlformats.org/officeDocument/2006/relationships/slideLayout" Target="../slideLayouts/slideLayout324.xml"/><Relationship Id="rId1" Type="http://schemas.openxmlformats.org/officeDocument/2006/relationships/slideLayout" Target="../slideLayouts/slideLayout309.xml"/><Relationship Id="rId6" Type="http://schemas.openxmlformats.org/officeDocument/2006/relationships/slideLayout" Target="../slideLayouts/slideLayout314.xml"/><Relationship Id="rId11" Type="http://schemas.openxmlformats.org/officeDocument/2006/relationships/slideLayout" Target="../slideLayouts/slideLayout319.xml"/><Relationship Id="rId5" Type="http://schemas.openxmlformats.org/officeDocument/2006/relationships/slideLayout" Target="../slideLayouts/slideLayout313.xml"/><Relationship Id="rId15" Type="http://schemas.openxmlformats.org/officeDocument/2006/relationships/slideLayout" Target="../slideLayouts/slideLayout323.xml"/><Relationship Id="rId10" Type="http://schemas.openxmlformats.org/officeDocument/2006/relationships/slideLayout" Target="../slideLayouts/slideLayout318.xml"/><Relationship Id="rId19" Type="http://schemas.openxmlformats.org/officeDocument/2006/relationships/image" Target="../media/image3.emf"/><Relationship Id="rId4" Type="http://schemas.openxmlformats.org/officeDocument/2006/relationships/slideLayout" Target="../slideLayouts/slideLayout312.xml"/><Relationship Id="rId9" Type="http://schemas.openxmlformats.org/officeDocument/2006/relationships/slideLayout" Target="../slideLayouts/slideLayout317.xml"/><Relationship Id="rId14" Type="http://schemas.openxmlformats.org/officeDocument/2006/relationships/slideLayout" Target="../slideLayouts/slideLayout322.xml"/></Relationships>
</file>

<file path=ppt/slideMasters/_rels/slideMaster36.xml.rels><?xml version="1.0" encoding="UTF-8" standalone="yes"?>
<Relationships xmlns="http://schemas.openxmlformats.org/package/2006/relationships"><Relationship Id="rId3" Type="http://schemas.openxmlformats.org/officeDocument/2006/relationships/slideLayout" Target="../slideLayouts/slideLayout327.xml"/><Relationship Id="rId7" Type="http://schemas.openxmlformats.org/officeDocument/2006/relationships/theme" Target="../theme/theme36.xml"/><Relationship Id="rId2" Type="http://schemas.openxmlformats.org/officeDocument/2006/relationships/slideLayout" Target="../slideLayouts/slideLayout326.xml"/><Relationship Id="rId1" Type="http://schemas.openxmlformats.org/officeDocument/2006/relationships/slideLayout" Target="../slideLayouts/slideLayout325.xml"/><Relationship Id="rId6" Type="http://schemas.openxmlformats.org/officeDocument/2006/relationships/slideLayout" Target="../slideLayouts/slideLayout330.xml"/><Relationship Id="rId5" Type="http://schemas.openxmlformats.org/officeDocument/2006/relationships/slideLayout" Target="../slideLayouts/slideLayout329.xml"/><Relationship Id="rId4" Type="http://schemas.openxmlformats.org/officeDocument/2006/relationships/slideLayout" Target="../slideLayouts/slideLayout328.xml"/></Relationships>
</file>

<file path=ppt/slideMasters/_rels/slideMaster37.xml.rels><?xml version="1.0" encoding="UTF-8" standalone="yes"?>
<Relationships xmlns="http://schemas.openxmlformats.org/package/2006/relationships"><Relationship Id="rId8" Type="http://schemas.openxmlformats.org/officeDocument/2006/relationships/slideLayout" Target="../slideLayouts/slideLayout338.xml"/><Relationship Id="rId13" Type="http://schemas.openxmlformats.org/officeDocument/2006/relationships/slideLayout" Target="../slideLayouts/slideLayout343.xml"/><Relationship Id="rId3" Type="http://schemas.openxmlformats.org/officeDocument/2006/relationships/slideLayout" Target="../slideLayouts/slideLayout333.xml"/><Relationship Id="rId7" Type="http://schemas.openxmlformats.org/officeDocument/2006/relationships/slideLayout" Target="../slideLayouts/slideLayout337.xml"/><Relationship Id="rId12" Type="http://schemas.openxmlformats.org/officeDocument/2006/relationships/slideLayout" Target="../slideLayouts/slideLayout342.xml"/><Relationship Id="rId17" Type="http://schemas.openxmlformats.org/officeDocument/2006/relationships/image" Target="../media/image3.emf"/><Relationship Id="rId2" Type="http://schemas.openxmlformats.org/officeDocument/2006/relationships/slideLayout" Target="../slideLayouts/slideLayout332.xml"/><Relationship Id="rId16" Type="http://schemas.openxmlformats.org/officeDocument/2006/relationships/image" Target="../media/image7.emf"/><Relationship Id="rId1" Type="http://schemas.openxmlformats.org/officeDocument/2006/relationships/slideLayout" Target="../slideLayouts/slideLayout331.xml"/><Relationship Id="rId6" Type="http://schemas.openxmlformats.org/officeDocument/2006/relationships/slideLayout" Target="../slideLayouts/slideLayout336.xml"/><Relationship Id="rId11" Type="http://schemas.openxmlformats.org/officeDocument/2006/relationships/slideLayout" Target="../slideLayouts/slideLayout341.xml"/><Relationship Id="rId5" Type="http://schemas.openxmlformats.org/officeDocument/2006/relationships/slideLayout" Target="../slideLayouts/slideLayout335.xml"/><Relationship Id="rId15" Type="http://schemas.openxmlformats.org/officeDocument/2006/relationships/theme" Target="../theme/theme37.xml"/><Relationship Id="rId10" Type="http://schemas.openxmlformats.org/officeDocument/2006/relationships/slideLayout" Target="../slideLayouts/slideLayout340.xml"/><Relationship Id="rId4" Type="http://schemas.openxmlformats.org/officeDocument/2006/relationships/slideLayout" Target="../slideLayouts/slideLayout334.xml"/><Relationship Id="rId9" Type="http://schemas.openxmlformats.org/officeDocument/2006/relationships/slideLayout" Target="../slideLayouts/slideLayout339.xml"/><Relationship Id="rId14" Type="http://schemas.openxmlformats.org/officeDocument/2006/relationships/slideLayout" Target="../slideLayouts/slideLayout344.xml"/></Relationships>
</file>

<file path=ppt/slideMasters/_rels/slideMaster38.xml.rels><?xml version="1.0" encoding="UTF-8" standalone="yes"?>
<Relationships xmlns="http://schemas.openxmlformats.org/package/2006/relationships"><Relationship Id="rId8" Type="http://schemas.openxmlformats.org/officeDocument/2006/relationships/slideLayout" Target="../slideLayouts/slideLayout352.xml"/><Relationship Id="rId13" Type="http://schemas.openxmlformats.org/officeDocument/2006/relationships/slideLayout" Target="../slideLayouts/slideLayout357.xml"/><Relationship Id="rId3" Type="http://schemas.openxmlformats.org/officeDocument/2006/relationships/slideLayout" Target="../slideLayouts/slideLayout347.xml"/><Relationship Id="rId7" Type="http://schemas.openxmlformats.org/officeDocument/2006/relationships/slideLayout" Target="../slideLayouts/slideLayout351.xml"/><Relationship Id="rId12" Type="http://schemas.openxmlformats.org/officeDocument/2006/relationships/slideLayout" Target="../slideLayouts/slideLayout356.xml"/><Relationship Id="rId2" Type="http://schemas.openxmlformats.org/officeDocument/2006/relationships/slideLayout" Target="../slideLayouts/slideLayout346.xml"/><Relationship Id="rId1" Type="http://schemas.openxmlformats.org/officeDocument/2006/relationships/slideLayout" Target="../slideLayouts/slideLayout345.xml"/><Relationship Id="rId6" Type="http://schemas.openxmlformats.org/officeDocument/2006/relationships/slideLayout" Target="../slideLayouts/slideLayout350.xml"/><Relationship Id="rId11" Type="http://schemas.openxmlformats.org/officeDocument/2006/relationships/slideLayout" Target="../slideLayouts/slideLayout355.xml"/><Relationship Id="rId5" Type="http://schemas.openxmlformats.org/officeDocument/2006/relationships/slideLayout" Target="../slideLayouts/slideLayout349.xml"/><Relationship Id="rId10" Type="http://schemas.openxmlformats.org/officeDocument/2006/relationships/slideLayout" Target="../slideLayouts/slideLayout354.xml"/><Relationship Id="rId4" Type="http://schemas.openxmlformats.org/officeDocument/2006/relationships/slideLayout" Target="../slideLayouts/slideLayout348.xml"/><Relationship Id="rId9" Type="http://schemas.openxmlformats.org/officeDocument/2006/relationships/slideLayout" Target="../slideLayouts/slideLayout353.xml"/><Relationship Id="rId14" Type="http://schemas.openxmlformats.org/officeDocument/2006/relationships/theme" Target="../theme/theme38.xml"/></Relationships>
</file>

<file path=ppt/slideMasters/_rels/slideMaster39.xml.rels><?xml version="1.0" encoding="UTF-8" standalone="yes"?>
<Relationships xmlns="http://schemas.openxmlformats.org/package/2006/relationships"><Relationship Id="rId8" Type="http://schemas.openxmlformats.org/officeDocument/2006/relationships/slideLayout" Target="../slideLayouts/slideLayout365.xml"/><Relationship Id="rId3" Type="http://schemas.openxmlformats.org/officeDocument/2006/relationships/slideLayout" Target="../slideLayouts/slideLayout360.xml"/><Relationship Id="rId7" Type="http://schemas.openxmlformats.org/officeDocument/2006/relationships/slideLayout" Target="../slideLayouts/slideLayout364.xml"/><Relationship Id="rId12" Type="http://schemas.openxmlformats.org/officeDocument/2006/relationships/image" Target="../media/image7.emf"/><Relationship Id="rId2" Type="http://schemas.openxmlformats.org/officeDocument/2006/relationships/slideLayout" Target="../slideLayouts/slideLayout359.xml"/><Relationship Id="rId1" Type="http://schemas.openxmlformats.org/officeDocument/2006/relationships/slideLayout" Target="../slideLayouts/slideLayout358.xml"/><Relationship Id="rId6" Type="http://schemas.openxmlformats.org/officeDocument/2006/relationships/slideLayout" Target="../slideLayouts/slideLayout363.xml"/><Relationship Id="rId11" Type="http://schemas.openxmlformats.org/officeDocument/2006/relationships/image" Target="../media/image3.emf"/><Relationship Id="rId5" Type="http://schemas.openxmlformats.org/officeDocument/2006/relationships/slideLayout" Target="../slideLayouts/slideLayout362.xml"/><Relationship Id="rId10" Type="http://schemas.openxmlformats.org/officeDocument/2006/relationships/theme" Target="../theme/theme39.xml"/><Relationship Id="rId4" Type="http://schemas.openxmlformats.org/officeDocument/2006/relationships/slideLayout" Target="../slideLayouts/slideLayout361.xml"/><Relationship Id="rId9" Type="http://schemas.openxmlformats.org/officeDocument/2006/relationships/slideLayout" Target="../slideLayouts/slideLayout36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_rels/slideMaster40.xml.rels><?xml version="1.0" encoding="UTF-8" standalone="yes"?>
<Relationships xmlns="http://schemas.openxmlformats.org/package/2006/relationships"><Relationship Id="rId3" Type="http://schemas.openxmlformats.org/officeDocument/2006/relationships/slideLayout" Target="../slideLayouts/slideLayout369.xml"/><Relationship Id="rId2" Type="http://schemas.openxmlformats.org/officeDocument/2006/relationships/slideLayout" Target="../slideLayouts/slideLayout368.xml"/><Relationship Id="rId1" Type="http://schemas.openxmlformats.org/officeDocument/2006/relationships/slideLayout" Target="../slideLayouts/slideLayout367.xml"/><Relationship Id="rId6" Type="http://schemas.openxmlformats.org/officeDocument/2006/relationships/theme" Target="../theme/theme40.xml"/><Relationship Id="rId5" Type="http://schemas.openxmlformats.org/officeDocument/2006/relationships/slideLayout" Target="../slideLayouts/slideLayout371.xml"/><Relationship Id="rId4" Type="http://schemas.openxmlformats.org/officeDocument/2006/relationships/slideLayout" Target="../slideLayouts/slideLayout370.xml"/></Relationships>
</file>

<file path=ppt/slideMasters/_rels/slideMaster41.xml.rels><?xml version="1.0" encoding="UTF-8" standalone="yes"?>
<Relationships xmlns="http://schemas.openxmlformats.org/package/2006/relationships"><Relationship Id="rId8" Type="http://schemas.openxmlformats.org/officeDocument/2006/relationships/slideLayout" Target="../slideLayouts/slideLayout379.xml"/><Relationship Id="rId13" Type="http://schemas.openxmlformats.org/officeDocument/2006/relationships/slideLayout" Target="../slideLayouts/slideLayout384.xml"/><Relationship Id="rId18" Type="http://schemas.openxmlformats.org/officeDocument/2006/relationships/image" Target="../media/image7.emf"/><Relationship Id="rId3" Type="http://schemas.openxmlformats.org/officeDocument/2006/relationships/slideLayout" Target="../slideLayouts/slideLayout374.xml"/><Relationship Id="rId7" Type="http://schemas.openxmlformats.org/officeDocument/2006/relationships/slideLayout" Target="../slideLayouts/slideLayout378.xml"/><Relationship Id="rId12" Type="http://schemas.openxmlformats.org/officeDocument/2006/relationships/slideLayout" Target="../slideLayouts/slideLayout383.xml"/><Relationship Id="rId17" Type="http://schemas.openxmlformats.org/officeDocument/2006/relationships/theme" Target="../theme/theme41.xml"/><Relationship Id="rId2" Type="http://schemas.openxmlformats.org/officeDocument/2006/relationships/slideLayout" Target="../slideLayouts/slideLayout373.xml"/><Relationship Id="rId16" Type="http://schemas.openxmlformats.org/officeDocument/2006/relationships/slideLayout" Target="../slideLayouts/slideLayout387.xml"/><Relationship Id="rId1" Type="http://schemas.openxmlformats.org/officeDocument/2006/relationships/slideLayout" Target="../slideLayouts/slideLayout372.xml"/><Relationship Id="rId6" Type="http://schemas.openxmlformats.org/officeDocument/2006/relationships/slideLayout" Target="../slideLayouts/slideLayout377.xml"/><Relationship Id="rId11" Type="http://schemas.openxmlformats.org/officeDocument/2006/relationships/slideLayout" Target="../slideLayouts/slideLayout382.xml"/><Relationship Id="rId5" Type="http://schemas.openxmlformats.org/officeDocument/2006/relationships/slideLayout" Target="../slideLayouts/slideLayout376.xml"/><Relationship Id="rId15" Type="http://schemas.openxmlformats.org/officeDocument/2006/relationships/slideLayout" Target="../slideLayouts/slideLayout386.xml"/><Relationship Id="rId10" Type="http://schemas.openxmlformats.org/officeDocument/2006/relationships/slideLayout" Target="../slideLayouts/slideLayout381.xml"/><Relationship Id="rId19" Type="http://schemas.openxmlformats.org/officeDocument/2006/relationships/image" Target="../media/image3.emf"/><Relationship Id="rId4" Type="http://schemas.openxmlformats.org/officeDocument/2006/relationships/slideLayout" Target="../slideLayouts/slideLayout375.xml"/><Relationship Id="rId9" Type="http://schemas.openxmlformats.org/officeDocument/2006/relationships/slideLayout" Target="../slideLayouts/slideLayout380.xml"/><Relationship Id="rId14" Type="http://schemas.openxmlformats.org/officeDocument/2006/relationships/slideLayout" Target="../slideLayouts/slideLayout38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image" Target="../media/image3.emf"/><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theme" Target="../theme/theme6.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3.xml"/><Relationship Id="rId7" Type="http://schemas.openxmlformats.org/officeDocument/2006/relationships/theme" Target="../theme/theme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5" Type="http://schemas.openxmlformats.org/officeDocument/2006/relationships/slideLayout" Target="../slideLayouts/slideLayout65.xml"/><Relationship Id="rId4" Type="http://schemas.openxmlformats.org/officeDocument/2006/relationships/slideLayout" Target="../slideLayouts/slideLayout64.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theme" Target="../theme/theme8.xml"/><Relationship Id="rId5" Type="http://schemas.openxmlformats.org/officeDocument/2006/relationships/slideLayout" Target="../slideLayouts/slideLayout71.xml"/><Relationship Id="rId4" Type="http://schemas.openxmlformats.org/officeDocument/2006/relationships/slideLayout" Target="../slideLayouts/slideLayout7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18" Type="http://schemas.openxmlformats.org/officeDocument/2006/relationships/image" Target="../media/image3.emf"/><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image" Target="../media/image7.emf"/><Relationship Id="rId2" Type="http://schemas.openxmlformats.org/officeDocument/2006/relationships/slideLayout" Target="../slideLayouts/slideLayout73.xml"/><Relationship Id="rId16" Type="http://schemas.openxmlformats.org/officeDocument/2006/relationships/theme" Target="../theme/theme9.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8854" r:id="rId1"/>
    <p:sldLayoutId id="2147488855" r:id="rId2"/>
    <p:sldLayoutId id="2147488856" r:id="rId3"/>
    <p:sldLayoutId id="2147488857" r:id="rId4"/>
    <p:sldLayoutId id="2147488858"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4098" name="Picture 12" descr="Picture1"/>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l="50955"/>
          <a:stretch>
            <a:fillRect/>
          </a:stretch>
        </p:blipFill>
        <p:spPr bwMode="auto">
          <a:xfrm>
            <a:off x="0" y="0"/>
            <a:ext cx="735013"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Picture2"/>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6"/>
          <p:cNvSpPr>
            <a:spLocks noGrp="1" noChangeArrowheads="1"/>
          </p:cNvSpPr>
          <p:nvPr>
            <p:ph type="title"/>
          </p:nvPr>
        </p:nvSpPr>
        <p:spPr bwMode="auto">
          <a:xfrm>
            <a:off x="741363" y="174625"/>
            <a:ext cx="8115300"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4101" name="Group 22"/>
          <p:cNvGrpSpPr>
            <a:grpSpLocks/>
          </p:cNvGrpSpPr>
          <p:nvPr userDrawn="1"/>
        </p:nvGrpSpPr>
        <p:grpSpPr bwMode="auto">
          <a:xfrm>
            <a:off x="0" y="-96838"/>
            <a:ext cx="735013" cy="7035801"/>
            <a:chOff x="0" y="-61"/>
            <a:chExt cx="463" cy="4432"/>
          </a:xfrm>
        </p:grpSpPr>
        <p:pic>
          <p:nvPicPr>
            <p:cNvPr id="4103" name="Picture 20" descr="Picture1"/>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1" descr="Picture2"/>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Rectangle 2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642001696"/>
      </p:ext>
    </p:extLst>
  </p:cSld>
  <p:clrMap bg1="lt1" tx1="dk1" bg2="lt2" tx2="dk2" accent1="accent1" accent2="accent2" accent3="accent3" accent4="accent4" accent5="accent5" accent6="accent6" hlink="hlink" folHlink="folHlink"/>
  <p:sldLayoutIdLst>
    <p:sldLayoutId id="2147489057" r:id="rId1"/>
    <p:sldLayoutId id="2147489058" r:id="rId2"/>
    <p:sldLayoutId id="2147489059" r:id="rId3"/>
    <p:sldLayoutId id="2147489060" r:id="rId4"/>
    <p:sldLayoutId id="2147489061" r:id="rId5"/>
    <p:sldLayoutId id="2147489062" r:id="rId6"/>
    <p:sldLayoutId id="2147489063" r:id="rId7"/>
    <p:sldLayoutId id="2147489064" r:id="rId8"/>
    <p:sldLayoutId id="2147489065" r:id="rId9"/>
    <p:sldLayoutId id="2147489066" r:id="rId10"/>
    <p:sldLayoutId id="2147489067" r:id="rId11"/>
    <p:sldLayoutId id="2147489068" r:id="rId12"/>
    <p:sldLayoutId id="2147489069" r:id="rId13"/>
    <p:sldLayoutId id="2147489070" r:id="rId14"/>
    <p:sldLayoutId id="2147489071" r:id="rId15"/>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362912"/>
      </p:ext>
    </p:extLst>
  </p:cSld>
  <p:clrMap bg1="lt1" tx1="dk1" bg2="lt2" tx2="dk2" accent1="accent1" accent2="accent2" accent3="accent3" accent4="accent4" accent5="accent5" accent6="accent6" hlink="hlink" folHlink="folHlink"/>
  <p:sldLayoutIdLst>
    <p:sldLayoutId id="2147489074" r:id="rId1"/>
    <p:sldLayoutId id="2147489075" r:id="rId2"/>
    <p:sldLayoutId id="2147489076" r:id="rId3"/>
    <p:sldLayoutId id="2147489077" r:id="rId4"/>
    <p:sldLayoutId id="2147489078" r:id="rId5"/>
    <p:sldLayoutId id="2147489079" r:id="rId6"/>
    <p:sldLayoutId id="2147489080" r:id="rId7"/>
    <p:sldLayoutId id="2147489081" r:id="rId8"/>
    <p:sldLayoutId id="2147489082" r:id="rId9"/>
    <p:sldLayoutId id="2147489083" r:id="rId10"/>
    <p:sldLayoutId id="2147489084" r:id="rId11"/>
    <p:sldLayoutId id="2147489085" r:id="rId12"/>
    <p:sldLayoutId id="2147489086" r:id="rId13"/>
    <p:sldLayoutId id="2147489087" r:id="rId14"/>
    <p:sldLayoutId id="2147489088" r:id="rId15"/>
    <p:sldLayoutId id="2147489089" r:id="rId16"/>
    <p:sldLayoutId id="2147489090" r:id="rId17"/>
    <p:sldLayoutId id="2147489091" r:id="rId18"/>
    <p:sldLayoutId id="2147489093" r:id="rId19"/>
    <p:sldLayoutId id="2147489094" r:id="rId20"/>
  </p:sldLayoutIdLst>
  <p:txStyles>
    <p:titleStyle>
      <a:lvl1pPr algn="l" rtl="0" eaLnBrk="1" fontAlgn="base" hangingPunct="1">
        <a:spcBef>
          <a:spcPct val="0"/>
        </a:spcBef>
        <a:spcAft>
          <a:spcPct val="0"/>
        </a:spcAft>
        <a:defRPr sz="3800" b="1">
          <a:solidFill>
            <a:srgbClr val="FFFF00"/>
          </a:solidFill>
          <a:latin typeface="+mj-lt"/>
          <a:ea typeface="+mj-ea"/>
          <a:cs typeface="+mj-cs"/>
        </a:defRPr>
      </a:lvl1pPr>
      <a:lvl2pPr algn="l" rtl="0" eaLnBrk="1" fontAlgn="base" hangingPunct="1">
        <a:spcBef>
          <a:spcPct val="0"/>
        </a:spcBef>
        <a:spcAft>
          <a:spcPct val="0"/>
        </a:spcAft>
        <a:defRPr sz="3800" b="1">
          <a:solidFill>
            <a:srgbClr val="FFFF00"/>
          </a:solidFill>
          <a:latin typeface="Tahoma" pitchFamily="34" charset="0"/>
        </a:defRPr>
      </a:lvl2pPr>
      <a:lvl3pPr algn="l" rtl="0" eaLnBrk="1" fontAlgn="base" hangingPunct="1">
        <a:spcBef>
          <a:spcPct val="0"/>
        </a:spcBef>
        <a:spcAft>
          <a:spcPct val="0"/>
        </a:spcAft>
        <a:defRPr sz="3800" b="1">
          <a:solidFill>
            <a:srgbClr val="FFFF00"/>
          </a:solidFill>
          <a:latin typeface="Tahoma" pitchFamily="34" charset="0"/>
        </a:defRPr>
      </a:lvl3pPr>
      <a:lvl4pPr algn="l" rtl="0" eaLnBrk="1" fontAlgn="base" hangingPunct="1">
        <a:spcBef>
          <a:spcPct val="0"/>
        </a:spcBef>
        <a:spcAft>
          <a:spcPct val="0"/>
        </a:spcAft>
        <a:defRPr sz="3800" b="1">
          <a:solidFill>
            <a:srgbClr val="FFFF00"/>
          </a:solidFill>
          <a:latin typeface="Tahoma" pitchFamily="34" charset="0"/>
        </a:defRPr>
      </a:lvl4pPr>
      <a:lvl5pPr algn="l" rtl="0" eaLnBrk="1" fontAlgn="base" hangingPunct="1">
        <a:spcBef>
          <a:spcPct val="0"/>
        </a:spcBef>
        <a:spcAft>
          <a:spcPct val="0"/>
        </a:spcAft>
        <a:defRPr sz="3800" b="1">
          <a:solidFill>
            <a:srgbClr val="FFFF00"/>
          </a:solidFill>
          <a:latin typeface="Tahoma" pitchFamily="34" charset="0"/>
        </a:defRPr>
      </a:lvl5pPr>
      <a:lvl6pPr marL="457200" algn="l" rtl="0" eaLnBrk="1" fontAlgn="base" hangingPunct="1">
        <a:spcBef>
          <a:spcPct val="0"/>
        </a:spcBef>
        <a:spcAft>
          <a:spcPct val="0"/>
        </a:spcAft>
        <a:defRPr sz="4000" b="1">
          <a:solidFill>
            <a:srgbClr val="FFFF00"/>
          </a:solidFill>
          <a:latin typeface="Tahoma" pitchFamily="34" charset="0"/>
        </a:defRPr>
      </a:lvl6pPr>
      <a:lvl7pPr marL="914400" algn="l" rtl="0" eaLnBrk="1" fontAlgn="base" hangingPunct="1">
        <a:spcBef>
          <a:spcPct val="0"/>
        </a:spcBef>
        <a:spcAft>
          <a:spcPct val="0"/>
        </a:spcAft>
        <a:defRPr sz="4000" b="1">
          <a:solidFill>
            <a:srgbClr val="FFFF00"/>
          </a:solidFill>
          <a:latin typeface="Tahoma" pitchFamily="34" charset="0"/>
        </a:defRPr>
      </a:lvl7pPr>
      <a:lvl8pPr marL="1371600" algn="l" rtl="0" eaLnBrk="1" fontAlgn="base" hangingPunct="1">
        <a:spcBef>
          <a:spcPct val="0"/>
        </a:spcBef>
        <a:spcAft>
          <a:spcPct val="0"/>
        </a:spcAft>
        <a:defRPr sz="4000" b="1">
          <a:solidFill>
            <a:srgbClr val="FFFF00"/>
          </a:solidFill>
          <a:latin typeface="Tahoma" pitchFamily="34" charset="0"/>
        </a:defRPr>
      </a:lvl8pPr>
      <a:lvl9pPr marL="1828800" algn="l" rtl="0" eaLnBrk="1" fontAlgn="base" hangingPunct="1">
        <a:spcBef>
          <a:spcPct val="0"/>
        </a:spcBef>
        <a:spcAft>
          <a:spcPct val="0"/>
        </a:spcAft>
        <a:defRPr sz="4000" b="1">
          <a:solidFill>
            <a:srgbClr val="FFFF00"/>
          </a:solidFill>
          <a:latin typeface="Tahoma" pitchFamily="34" charset="0"/>
        </a:defRPr>
      </a:lvl9pPr>
    </p:titleStyle>
    <p:bodyStyle>
      <a:lvl1pPr marL="465138" indent="-406400" algn="l" rtl="0" eaLnBrk="1" fontAlgn="base" hangingPunct="1">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1" fontAlgn="base" hangingPunct="1">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1" fontAlgn="base" hangingPunct="1">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1" fontAlgn="base" hangingPunct="1">
        <a:spcBef>
          <a:spcPts val="400"/>
        </a:spcBef>
        <a:spcAft>
          <a:spcPct val="0"/>
        </a:spcAft>
        <a:buChar char="–"/>
        <a:defRPr sz="2000">
          <a:solidFill>
            <a:schemeClr val="bg1"/>
          </a:solidFill>
          <a:latin typeface="+mn-lt"/>
        </a:defRPr>
      </a:lvl4pPr>
      <a:lvl5pPr marL="1828800" indent="-290513" algn="l" rtl="0" eaLnBrk="1" fontAlgn="base" hangingPunct="1">
        <a:spcBef>
          <a:spcPts val="400"/>
        </a:spcBef>
        <a:spcAft>
          <a:spcPct val="0"/>
        </a:spcAft>
        <a:buChar char="»"/>
        <a:defRPr sz="2000">
          <a:solidFill>
            <a:schemeClr val="bg1"/>
          </a:solidFill>
          <a:latin typeface="+mn-lt"/>
        </a:defRPr>
      </a:lvl5pPr>
      <a:lvl6pPr marL="2519363" indent="-228600" algn="l" rtl="0" eaLnBrk="1" fontAlgn="base" hangingPunct="1">
        <a:spcBef>
          <a:spcPct val="20000"/>
        </a:spcBef>
        <a:spcAft>
          <a:spcPct val="0"/>
        </a:spcAft>
        <a:buChar char="»"/>
        <a:defRPr sz="2000">
          <a:solidFill>
            <a:schemeClr val="bg1"/>
          </a:solidFill>
          <a:latin typeface="+mn-lt"/>
        </a:defRPr>
      </a:lvl6pPr>
      <a:lvl7pPr marL="2976563" indent="-228600" algn="l" rtl="0" eaLnBrk="1" fontAlgn="base" hangingPunct="1">
        <a:spcBef>
          <a:spcPct val="20000"/>
        </a:spcBef>
        <a:spcAft>
          <a:spcPct val="0"/>
        </a:spcAft>
        <a:buChar char="»"/>
        <a:defRPr sz="2000">
          <a:solidFill>
            <a:schemeClr val="bg1"/>
          </a:solidFill>
          <a:latin typeface="+mn-lt"/>
        </a:defRPr>
      </a:lvl7pPr>
      <a:lvl8pPr marL="3433763" indent="-228600" algn="l" rtl="0" eaLnBrk="1" fontAlgn="base" hangingPunct="1">
        <a:spcBef>
          <a:spcPct val="20000"/>
        </a:spcBef>
        <a:spcAft>
          <a:spcPct val="0"/>
        </a:spcAft>
        <a:buChar char="»"/>
        <a:defRPr sz="2000">
          <a:solidFill>
            <a:schemeClr val="bg1"/>
          </a:solidFill>
          <a:latin typeface="+mn-lt"/>
        </a:defRPr>
      </a:lvl8pPr>
      <a:lvl9pPr marL="3890963"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88991255"/>
      </p:ext>
    </p:extLst>
  </p:cSld>
  <p:clrMap bg1="lt1" tx1="dk1" bg2="lt2" tx2="dk2" accent1="accent1" accent2="accent2" accent3="accent3" accent4="accent4" accent5="accent5" accent6="accent6" hlink="hlink" folHlink="folHlink"/>
  <p:sldLayoutIdLst>
    <p:sldLayoutId id="2147489096" r:id="rId1"/>
    <p:sldLayoutId id="2147489097" r:id="rId2"/>
    <p:sldLayoutId id="2147489098" r:id="rId3"/>
    <p:sldLayoutId id="2147489099" r:id="rId4"/>
    <p:sldLayoutId id="2147489100" r:id="rId5"/>
    <p:sldLayoutId id="2147489101" r:id="rId6"/>
    <p:sldLayoutId id="2147489102" r:id="rId7"/>
    <p:sldLayoutId id="2147489103" r:id="rId8"/>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7" name="Picture 14" descr="Picture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595313"/>
            <a:ext cx="123825" cy="74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381000" y="123825"/>
            <a:ext cx="85788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3350" y="1362075"/>
            <a:ext cx="88773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194673750"/>
      </p:ext>
    </p:extLst>
  </p:cSld>
  <p:clrMap bg1="lt1" tx1="dk1" bg2="lt2" tx2="dk2" accent1="accent1" accent2="accent2" accent3="accent3" accent4="accent4" accent5="accent5" accent6="accent6" hlink="hlink" folHlink="folHlink"/>
  <p:sldLayoutIdLst>
    <p:sldLayoutId id="2147489105" r:id="rId1"/>
    <p:sldLayoutId id="2147489106" r:id="rId2"/>
    <p:sldLayoutId id="2147489107" r:id="rId3"/>
    <p:sldLayoutId id="2147489108" r:id="rId4"/>
    <p:sldLayoutId id="2147489109" r:id="rId5"/>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00050" indent="-342900" algn="l" rtl="0" eaLnBrk="0" fontAlgn="base" hangingPunct="0">
        <a:lnSpc>
          <a:spcPct val="90000"/>
        </a:lnSpc>
        <a:spcBef>
          <a:spcPct val="0"/>
        </a:spcBef>
        <a:spcAft>
          <a:spcPts val="1200"/>
        </a:spcAft>
        <a:buClr>
          <a:srgbClr val="A1C2E7"/>
        </a:buClr>
        <a:buSzPct val="70000"/>
        <a:buFont typeface="Wingdings" panose="05000000000000000000" pitchFamily="2" charset="2"/>
        <a:buChar char="n"/>
        <a:defRPr sz="2800" b="1">
          <a:solidFill>
            <a:schemeClr val="bg1"/>
          </a:solidFill>
          <a:latin typeface="+mn-lt"/>
          <a:ea typeface="+mn-ea"/>
          <a:cs typeface="+mn-cs"/>
        </a:defRPr>
      </a:lvl1pPr>
      <a:lvl2pPr marL="800100" indent="-342900" algn="l" rtl="0" eaLnBrk="0" fontAlgn="base" hangingPunct="0">
        <a:lnSpc>
          <a:spcPct val="90000"/>
        </a:lnSpc>
        <a:spcBef>
          <a:spcPct val="0"/>
        </a:spcBef>
        <a:spcAft>
          <a:spcPts val="1200"/>
        </a:spcAft>
        <a:buClr>
          <a:srgbClr val="FFFF66"/>
        </a:buClr>
        <a:buSzPct val="80000"/>
        <a:buFont typeface="Wingdings 3" panose="05040102010807070707" pitchFamily="18" charset="2"/>
        <a:buChar char=""/>
        <a:defRPr sz="2600">
          <a:solidFill>
            <a:schemeClr val="bg1"/>
          </a:solidFill>
          <a:latin typeface="+mn-lt"/>
        </a:defRPr>
      </a:lvl2pPr>
      <a:lvl3pPr marL="1200150" indent="-342900" algn="l" rtl="0" eaLnBrk="0" fontAlgn="base" hangingPunct="0">
        <a:lnSpc>
          <a:spcPct val="90000"/>
        </a:lnSpc>
        <a:spcBef>
          <a:spcPct val="0"/>
        </a:spcBef>
        <a:spcAft>
          <a:spcPts val="1200"/>
        </a:spcAft>
        <a:buClr>
          <a:srgbClr val="99CCFF"/>
        </a:buClr>
        <a:buSzPct val="75000"/>
        <a:buFont typeface="Wingdings 2" panose="05020102010507070707" pitchFamily="18" charset="2"/>
        <a:buChar char="®"/>
        <a:defRPr sz="2400">
          <a:solidFill>
            <a:schemeClr val="bg1"/>
          </a:solidFill>
          <a:latin typeface="+mn-lt"/>
        </a:defRPr>
      </a:lvl3pPr>
      <a:lvl4pPr marL="1543050" indent="-285750" algn="l" rtl="0" eaLnBrk="0" fontAlgn="base" hangingPunct="0">
        <a:lnSpc>
          <a:spcPct val="90000"/>
        </a:lnSpc>
        <a:spcBef>
          <a:spcPct val="0"/>
        </a:spcBef>
        <a:spcAft>
          <a:spcPts val="1200"/>
        </a:spcAft>
        <a:buChar char="–"/>
        <a:defRPr sz="2000">
          <a:solidFill>
            <a:schemeClr val="bg1"/>
          </a:solidFill>
          <a:latin typeface="+mn-lt"/>
        </a:defRPr>
      </a:lvl4pPr>
      <a:lvl5pPr marL="1885950" indent="-285750" algn="l" rtl="0" eaLnBrk="0" fontAlgn="base" hangingPunct="0">
        <a:lnSpc>
          <a:spcPct val="90000"/>
        </a:lnSpc>
        <a:spcBef>
          <a:spcPct val="0"/>
        </a:spcBef>
        <a:spcAft>
          <a:spcPts val="120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5362"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5363"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5364" name="Picture 4" descr="Picture2"/>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9289660"/>
      </p:ext>
    </p:extLst>
  </p:cSld>
  <p:clrMap bg1="lt1" tx1="dk1" bg2="lt2" tx2="dk2" accent1="accent1" accent2="accent2" accent3="accent3" accent4="accent4" accent5="accent5" accent6="accent6" hlink="hlink" folHlink="folHlink"/>
  <p:sldLayoutIdLst>
    <p:sldLayoutId id="2147489123" r:id="rId1"/>
    <p:sldLayoutId id="2147489124" r:id="rId2"/>
    <p:sldLayoutId id="2147489125" r:id="rId3"/>
    <p:sldLayoutId id="2147489126" r:id="rId4"/>
    <p:sldLayoutId id="2147489127" r:id="rId5"/>
    <p:sldLayoutId id="2147489128" r:id="rId6"/>
    <p:sldLayoutId id="2147489129" r:id="rId7"/>
    <p:sldLayoutId id="2147489130" r:id="rId8"/>
    <p:sldLayoutId id="2147489131" r:id="rId9"/>
    <p:sldLayoutId id="2147489132" r:id="rId10"/>
    <p:sldLayoutId id="2147489133" r:id="rId11"/>
    <p:sldLayoutId id="2147489134" r:id="rId12"/>
    <p:sldLayoutId id="2147489135" r:id="rId13"/>
    <p:sldLayoutId id="2147489136" r:id="rId14"/>
    <p:sldLayoutId id="2147489137" r:id="rId15"/>
    <p:sldLayoutId id="2147489138" r:id="rId16"/>
    <p:sldLayoutId id="2147489139" r:id="rId17"/>
    <p:sldLayoutId id="2147489140" r:id="rId18"/>
    <p:sldLayoutId id="2147489142" r:id="rId19"/>
    <p:sldLayoutId id="2147489143" r:id="rId20"/>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638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972821635"/>
      </p:ext>
    </p:extLst>
  </p:cSld>
  <p:clrMap bg1="lt1" tx1="dk1" bg2="lt2" tx2="dk2" accent1="accent1" accent2="accent2" accent3="accent3" accent4="accent4" accent5="accent5" accent6="accent6" hlink="hlink" folHlink="folHlink"/>
  <p:sldLayoutIdLst>
    <p:sldLayoutId id="2147489145" r:id="rId1"/>
    <p:sldLayoutId id="2147489146" r:id="rId2"/>
    <p:sldLayoutId id="2147489147" r:id="rId3"/>
    <p:sldLayoutId id="2147489148" r:id="rId4"/>
    <p:sldLayoutId id="2147489149" r:id="rId5"/>
    <p:sldLayoutId id="2147489150" r:id="rId6"/>
    <p:sldLayoutId id="2147489151" r:id="rId7"/>
    <p:sldLayoutId id="2147489152" r:id="rId8"/>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4" descr="Picture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6"/>
          <p:cNvSpPr>
            <a:spLocks noGrp="1" noChangeArrowheads="1"/>
          </p:cNvSpPr>
          <p:nvPr>
            <p:ph type="title"/>
          </p:nvPr>
        </p:nvSpPr>
        <p:spPr bwMode="auto">
          <a:xfrm>
            <a:off x="457200" y="174625"/>
            <a:ext cx="8572500"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1028" name="Group 22"/>
          <p:cNvGrpSpPr>
            <a:grpSpLocks/>
          </p:cNvGrpSpPr>
          <p:nvPr userDrawn="1"/>
        </p:nvGrpSpPr>
        <p:grpSpPr bwMode="auto">
          <a:xfrm>
            <a:off x="-14288" y="-96838"/>
            <a:ext cx="341313" cy="7035801"/>
            <a:chOff x="0" y="-61"/>
            <a:chExt cx="463" cy="4432"/>
          </a:xfrm>
        </p:grpSpPr>
        <p:pic>
          <p:nvPicPr>
            <p:cNvPr id="1030" name="Picture 20" descr="Picture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1" descr="Picture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9" name="Rectangle 23"/>
          <p:cNvSpPr>
            <a:spLocks noGrp="1" noChangeArrowheads="1"/>
          </p:cNvSpPr>
          <p:nvPr>
            <p:ph type="body" idx="1"/>
          </p:nvPr>
        </p:nvSpPr>
        <p:spPr bwMode="auto">
          <a:xfrm>
            <a:off x="149225" y="1171575"/>
            <a:ext cx="8880475"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887627856"/>
      </p:ext>
    </p:extLst>
  </p:cSld>
  <p:clrMap bg1="lt1" tx1="dk1" bg2="lt2" tx2="dk2" accent1="accent1" accent2="accent2" accent3="accent3" accent4="accent4" accent5="accent5" accent6="accent6" hlink="hlink" folHlink="folHlink"/>
  <p:sldLayoutIdLst>
    <p:sldLayoutId id="2147489154" r:id="rId1"/>
    <p:sldLayoutId id="2147489155" r:id="rId2"/>
    <p:sldLayoutId id="2147489156" r:id="rId3"/>
    <p:sldLayoutId id="2147489157" r:id="rId4"/>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050"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051"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63031124"/>
      </p:ext>
    </p:extLst>
  </p:cSld>
  <p:clrMap bg1="lt1" tx1="dk1" bg2="lt2" tx2="dk2" accent1="accent1" accent2="accent2" accent3="accent3" accent4="accent4" accent5="accent5" accent6="accent6" hlink="hlink" folHlink="folHlink"/>
  <p:sldLayoutIdLst>
    <p:sldLayoutId id="2147489159" r:id="rId1"/>
    <p:sldLayoutId id="2147489160" r:id="rId2"/>
    <p:sldLayoutId id="2147489161" r:id="rId3"/>
    <p:sldLayoutId id="2147489162" r:id="rId4"/>
    <p:sldLayoutId id="2147489163"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2290"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2291"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230714491"/>
      </p:ext>
    </p:extLst>
  </p:cSld>
  <p:clrMap bg1="lt1" tx1="dk1" bg2="lt2" tx2="dk2" accent1="accent1" accent2="accent2" accent3="accent3" accent4="accent4" accent5="accent5" accent6="accent6" hlink="hlink" folHlink="folHlink"/>
  <p:sldLayoutIdLst>
    <p:sldLayoutId id="2147489165" r:id="rId1"/>
    <p:sldLayoutId id="2147489166" r:id="rId2"/>
    <p:sldLayoutId id="2147489167" r:id="rId3"/>
    <p:sldLayoutId id="2147489168" r:id="rId4"/>
    <p:sldLayoutId id="2147489169" r:id="rId5"/>
    <p:sldLayoutId id="2147489170" r:id="rId6"/>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E849E0C5-00B3-4DA9-98F2-65042D60248A}"/>
              </a:ext>
            </a:extLst>
          </p:cNvPr>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a:extLst>
              <a:ext uri="{FF2B5EF4-FFF2-40B4-BE49-F238E27FC236}">
                <a16:creationId xmlns:a16="http://schemas.microsoft.com/office/drawing/2014/main" id="{DBB3F9AA-9924-488D-B2A7-1890422E7035}"/>
              </a:ext>
            </a:extLst>
          </p:cNvPr>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87181205"/>
      </p:ext>
    </p:extLst>
  </p:cSld>
  <p:clrMap bg1="lt1" tx1="dk1" bg2="lt2" tx2="dk2" accent1="accent1" accent2="accent2" accent3="accent3" accent4="accent4" accent5="accent5" accent6="accent6" hlink="hlink" folHlink="folHlink"/>
  <p:sldLayoutIdLst>
    <p:sldLayoutId id="2147489181" r:id="rId1"/>
    <p:sldLayoutId id="2147489182" r:id="rId2"/>
    <p:sldLayoutId id="2147489183" r:id="rId3"/>
    <p:sldLayoutId id="2147489184" r:id="rId4"/>
    <p:sldLayoutId id="2147489185" r:id="rId5"/>
    <p:sldLayoutId id="2147489186" r:id="rId6"/>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2F54AF"/>
            </a:gs>
            <a:gs pos="100000">
              <a:srgbClr val="000014"/>
            </a:gs>
          </a:gsLst>
          <a:lin ang="8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763" y="133350"/>
            <a:ext cx="8832850" cy="495300"/>
          </a:xfrm>
          <a:prstGeom prst="rect">
            <a:avLst/>
          </a:prstGeom>
        </p:spPr>
        <p:txBody>
          <a:bodyPr vert="horz" wrap="square" lIns="45720" tIns="45720" rIns="45720" bIns="45720" rtlCol="0" anchor="t">
            <a:normAutofit/>
          </a:bodyPr>
          <a:lstStyle/>
          <a:p>
            <a:r>
              <a:rPr lang="en-US" dirty="0"/>
              <a:t>Click to edit Master title style</a:t>
            </a:r>
          </a:p>
        </p:txBody>
      </p:sp>
      <p:sp>
        <p:nvSpPr>
          <p:cNvPr id="1027" name="Text Placeholder 2"/>
          <p:cNvSpPr>
            <a:spLocks noGrp="1"/>
          </p:cNvSpPr>
          <p:nvPr>
            <p:ph type="body" idx="1"/>
          </p:nvPr>
        </p:nvSpPr>
        <p:spPr bwMode="auto">
          <a:xfrm>
            <a:off x="184150" y="728663"/>
            <a:ext cx="8780463"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Arc 39"/>
          <p:cNvSpPr>
            <a:spLocks/>
          </p:cNvSpPr>
          <p:nvPr userDrawn="1"/>
        </p:nvSpPr>
        <p:spPr bwMode="ltGray">
          <a:xfrm rot="16200000">
            <a:off x="-3848893" y="2953543"/>
            <a:ext cx="7734300" cy="2270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flip="none" rotWithShape="1">
            <a:gsLst>
              <a:gs pos="0">
                <a:srgbClr val="294A99"/>
              </a:gs>
              <a:gs pos="100000">
                <a:schemeClr val="bg1"/>
              </a:gs>
            </a:gsLst>
            <a:lin ang="0" scaled="1"/>
            <a:tileRect/>
          </a:gradFill>
          <a:ln>
            <a:noFill/>
          </a:ln>
          <a:effectLst/>
          <a:extLst/>
        </p:spPr>
        <p:txBody>
          <a:bodyPr wrap="none" anchor="ct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52777557"/>
      </p:ext>
    </p:extLst>
  </p:cSld>
  <p:clrMap bg1="dk1" tx1="lt1" bg2="dk2" tx2="lt2" accent1="accent1" accent2="accent2" accent3="accent3" accent4="accent4" accent5="accent5" accent6="accent6" hlink="hlink" folHlink="folHlink"/>
  <p:sldLayoutIdLst>
    <p:sldLayoutId id="2147488932" r:id="rId1"/>
    <p:sldLayoutId id="2147488933" r:id="rId2"/>
    <p:sldLayoutId id="2147488934" r:id="rId3"/>
    <p:sldLayoutId id="2147488935" r:id="rId4"/>
    <p:sldLayoutId id="2147488936" r:id="rId5"/>
    <p:sldLayoutId id="2147488938" r:id="rId6"/>
  </p:sldLayoutIdLst>
  <p:transition>
    <p:fade/>
  </p:transition>
  <p:txStyles>
    <p:titleStyle>
      <a:lvl1pPr algn="l" defTabSz="912813" rtl="0" eaLnBrk="0" fontAlgn="base" hangingPunct="0">
        <a:lnSpc>
          <a:spcPct val="90000"/>
        </a:lnSpc>
        <a:spcBef>
          <a:spcPct val="0"/>
        </a:spcBef>
        <a:spcAft>
          <a:spcPct val="0"/>
        </a:spcAft>
        <a:defRPr lang="en-US" sz="4400" b="1"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8"/>
        </a:buBlip>
        <a:defRPr sz="2800" b="1"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Clr>
          <a:srgbClr val="53D174"/>
        </a:buClr>
        <a:buSzPct val="90000"/>
        <a:buFont typeface="Wingdings 2" pitchFamily="18" charset="2"/>
        <a:buChar char="®"/>
        <a:defRPr sz="2600" b="1" kern="1200">
          <a:solidFill>
            <a:srgbClr val="FFE699"/>
          </a:solidFill>
          <a:latin typeface="+mn-lt"/>
          <a:ea typeface="+mn-ea"/>
          <a:cs typeface="+mn-cs"/>
        </a:defRPr>
      </a:lvl2pPr>
      <a:lvl3pPr marL="1258888" indent="-344488" algn="l" defTabSz="912813" rtl="0" eaLnBrk="0" fontAlgn="base" hangingPunct="0">
        <a:lnSpc>
          <a:spcPct val="90000"/>
        </a:lnSpc>
        <a:spcBef>
          <a:spcPct val="20000"/>
        </a:spcBef>
        <a:spcAft>
          <a:spcPct val="0"/>
        </a:spcAft>
        <a:buClr>
          <a:srgbClr val="FFD966"/>
        </a:buClr>
        <a:buSzPct val="100000"/>
        <a:buFont typeface="Calibri" pitchFamily="34" charset="0"/>
        <a:buChar char="»"/>
        <a:defRPr sz="2400" b="1" kern="1200">
          <a:solidFill>
            <a:srgbClr val="8CE0A2"/>
          </a:solidFill>
          <a:latin typeface="+mn-lt"/>
          <a:ea typeface="+mn-ea"/>
          <a:cs typeface="+mn-cs"/>
        </a:defRPr>
      </a:lvl3pPr>
      <a:lvl4pPr marL="1604963" indent="-346075" algn="l" defTabSz="912813" rtl="0" eaLnBrk="0" fontAlgn="base" hangingPunct="0">
        <a:lnSpc>
          <a:spcPct val="90000"/>
        </a:lnSpc>
        <a:spcBef>
          <a:spcPct val="20000"/>
        </a:spcBef>
        <a:spcAft>
          <a:spcPct val="0"/>
        </a:spcAft>
        <a:buClr>
          <a:srgbClr val="FF3399"/>
        </a:buClr>
        <a:buFont typeface="Wingdings" panose="05000000000000000000" pitchFamily="2" charset="2"/>
        <a:buChar char=""/>
        <a:defRPr sz="2400" b="1"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9"/>
        </a:buBlip>
        <a:defRPr sz="2200" b="1" kern="1200">
          <a:solidFill>
            <a:srgbClr val="FFC27F"/>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098" name="Rectangle 16">
            <a:extLst>
              <a:ext uri="{FF2B5EF4-FFF2-40B4-BE49-F238E27FC236}">
                <a16:creationId xmlns:a16="http://schemas.microsoft.com/office/drawing/2014/main" id="{280BD25F-72D7-435F-95A6-008DF9099E33}"/>
              </a:ext>
            </a:extLst>
          </p:cNvPr>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4099" name="Rectangle 23">
            <a:extLst>
              <a:ext uri="{FF2B5EF4-FFF2-40B4-BE49-F238E27FC236}">
                <a16:creationId xmlns:a16="http://schemas.microsoft.com/office/drawing/2014/main" id="{99A0ACEB-DF6D-4CD4-B679-295265209380}"/>
              </a:ext>
            </a:extLst>
          </p:cNvPr>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80390085"/>
      </p:ext>
    </p:extLst>
  </p:cSld>
  <p:clrMap bg1="lt1" tx1="dk1" bg2="lt2" tx2="dk2" accent1="accent1" accent2="accent2" accent3="accent3" accent4="accent4" accent5="accent5" accent6="accent6" hlink="hlink" folHlink="folHlink"/>
  <p:sldLayoutIdLst>
    <p:sldLayoutId id="2147489188" r:id="rId1"/>
    <p:sldLayoutId id="2147489189" r:id="rId2"/>
    <p:sldLayoutId id="2147489190" r:id="rId3"/>
    <p:sldLayoutId id="2147489191" r:id="rId4"/>
    <p:sldLayoutId id="2147489192" r:id="rId5"/>
    <p:sldLayoutId id="2147489193" r:id="rId6"/>
    <p:sldLayoutId id="2147489194" r:id="rId7"/>
    <p:sldLayoutId id="2147489195" r:id="rId8"/>
    <p:sldLayoutId id="2147489196" r:id="rId9"/>
    <p:sldLayoutId id="2147489197" r:id="rId10"/>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5122" name="Picture 12" descr="Picture1">
            <a:extLst>
              <a:ext uri="{FF2B5EF4-FFF2-40B4-BE49-F238E27FC236}">
                <a16:creationId xmlns:a16="http://schemas.microsoft.com/office/drawing/2014/main" id="{012567CE-91B6-4598-97B6-F3290AAEA052}"/>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l="50955"/>
          <a:stretch>
            <a:fillRect/>
          </a:stretch>
        </p:blipFill>
        <p:spPr bwMode="auto">
          <a:xfrm>
            <a:off x="0" y="0"/>
            <a:ext cx="5080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icture2">
            <a:extLst>
              <a:ext uri="{FF2B5EF4-FFF2-40B4-BE49-F238E27FC236}">
                <a16:creationId xmlns:a16="http://schemas.microsoft.com/office/drawing/2014/main" id="{94B04C71-2589-4EF6-8012-F1EEE4E2FD5A}"/>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9683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6">
            <a:extLst>
              <a:ext uri="{FF2B5EF4-FFF2-40B4-BE49-F238E27FC236}">
                <a16:creationId xmlns:a16="http://schemas.microsoft.com/office/drawing/2014/main" id="{041CA4C7-5C80-4AF2-BB43-C02746E24C09}"/>
              </a:ext>
            </a:extLst>
          </p:cNvPr>
          <p:cNvSpPr>
            <a:spLocks noGrp="1" noChangeArrowheads="1"/>
          </p:cNvSpPr>
          <p:nvPr>
            <p:ph type="title"/>
          </p:nvPr>
        </p:nvSpPr>
        <p:spPr bwMode="auto">
          <a:xfrm>
            <a:off x="493713" y="115888"/>
            <a:ext cx="85105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5125" name="Rectangle 23">
            <a:extLst>
              <a:ext uri="{FF2B5EF4-FFF2-40B4-BE49-F238E27FC236}">
                <a16:creationId xmlns:a16="http://schemas.microsoft.com/office/drawing/2014/main" id="{6939A9C6-3E47-43CB-99E9-66AC10B54DFC}"/>
              </a:ext>
            </a:extLst>
          </p:cNvPr>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253144773"/>
      </p:ext>
    </p:extLst>
  </p:cSld>
  <p:clrMap bg1="lt1" tx1="dk1" bg2="lt2" tx2="dk2" accent1="accent1" accent2="accent2" accent3="accent3" accent4="accent4" accent5="accent5" accent6="accent6" hlink="hlink" folHlink="folHlink"/>
  <p:sldLayoutIdLst>
    <p:sldLayoutId id="2147489199" r:id="rId1"/>
    <p:sldLayoutId id="2147489200" r:id="rId2"/>
    <p:sldLayoutId id="2147489201" r:id="rId3"/>
    <p:sldLayoutId id="2147489202" r:id="rId4"/>
    <p:sldLayoutId id="2147489203" r:id="rId5"/>
    <p:sldLayoutId id="2147489204" r:id="rId6"/>
    <p:sldLayoutId id="2147489205" r:id="rId7"/>
    <p:sldLayoutId id="2147489206" r:id="rId8"/>
    <p:sldLayoutId id="2147489207" r:id="rId9"/>
    <p:sldLayoutId id="2147489208" r:id="rId10"/>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a:extLst>
              <a:ext uri="{FF2B5EF4-FFF2-40B4-BE49-F238E27FC236}">
                <a16:creationId xmlns:a16="http://schemas.microsoft.com/office/drawing/2014/main" id="{393B5679-6282-41CD-BD12-555E7AE0C438}"/>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50955"/>
          <a:stretch>
            <a:fillRect/>
          </a:stretch>
        </p:blipFill>
        <p:spPr bwMode="auto">
          <a:xfrm>
            <a:off x="0" y="0"/>
            <a:ext cx="5080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a:extLst>
              <a:ext uri="{FF2B5EF4-FFF2-40B4-BE49-F238E27FC236}">
                <a16:creationId xmlns:a16="http://schemas.microsoft.com/office/drawing/2014/main" id="{F2618867-BF4E-47FE-917F-3F12C8E912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9683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a:extLst>
              <a:ext uri="{FF2B5EF4-FFF2-40B4-BE49-F238E27FC236}">
                <a16:creationId xmlns:a16="http://schemas.microsoft.com/office/drawing/2014/main" id="{D84CEAA6-A3ED-461E-B466-F83A6EB9D26A}"/>
              </a:ext>
            </a:extLst>
          </p:cNvPr>
          <p:cNvSpPr>
            <a:spLocks noGrp="1" noChangeArrowheads="1"/>
          </p:cNvSpPr>
          <p:nvPr>
            <p:ph type="title"/>
          </p:nvPr>
        </p:nvSpPr>
        <p:spPr bwMode="auto">
          <a:xfrm>
            <a:off x="493713" y="115888"/>
            <a:ext cx="85105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1029" name="Rectangle 23">
            <a:extLst>
              <a:ext uri="{FF2B5EF4-FFF2-40B4-BE49-F238E27FC236}">
                <a16:creationId xmlns:a16="http://schemas.microsoft.com/office/drawing/2014/main" id="{C64411D4-335F-44AD-BEF6-B4F9A947A441}"/>
              </a:ext>
            </a:extLst>
          </p:cNvPr>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198501978"/>
      </p:ext>
    </p:extLst>
  </p:cSld>
  <p:clrMap bg1="lt1" tx1="dk1" bg2="lt2" tx2="dk2" accent1="accent1" accent2="accent2" accent3="accent3" accent4="accent4" accent5="accent5" accent6="accent6" hlink="hlink" folHlink="folHlink"/>
  <p:sldLayoutIdLst>
    <p:sldLayoutId id="2147489221" r:id="rId1"/>
    <p:sldLayoutId id="2147489222" r:id="rId2"/>
    <p:sldLayoutId id="2147489223" r:id="rId3"/>
    <p:sldLayoutId id="2147489224" r:id="rId4"/>
    <p:sldLayoutId id="2147489225" r:id="rId5"/>
    <p:sldLayoutId id="2147489226" r:id="rId6"/>
    <p:sldLayoutId id="2147489227" r:id="rId7"/>
    <p:sldLayoutId id="2147489228" r:id="rId8"/>
    <p:sldLayoutId id="2147489229" r:id="rId9"/>
    <p:sldLayoutId id="2147489231" r:id="rId10"/>
    <p:sldLayoutId id="2147489235" r:id="rId11"/>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1130300" y="44450"/>
            <a:ext cx="77216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549275" y="1600200"/>
            <a:ext cx="80422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701173352"/>
      </p:ext>
    </p:extLst>
  </p:cSld>
  <p:clrMap bg1="lt1" tx1="dk1" bg2="lt2" tx2="dk2" accent1="accent1" accent2="accent2" accent3="accent3" accent4="accent4" accent5="accent5" accent6="accent6" hlink="hlink" folHlink="folHlink"/>
  <p:sldLayoutIdLst>
    <p:sldLayoutId id="2147489262" r:id="rId1"/>
    <p:sldLayoutId id="2147489263" r:id="rId2"/>
  </p:sldLayoutIdLst>
  <p:txStyles>
    <p:titleStyle>
      <a:lvl1pPr algn="l"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9250" indent="-349250" algn="l" rtl="0" eaLnBrk="0" fontAlgn="base" hangingPunct="0">
        <a:spcBef>
          <a:spcPts val="2000"/>
        </a:spcBef>
        <a:spcAft>
          <a:spcPct val="0"/>
        </a:spcAft>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336550" algn="l" rtl="0" eaLnBrk="0" fontAlgn="base" hangingPunct="0">
        <a:spcBef>
          <a:spcPts val="600"/>
        </a:spcBef>
        <a:spcAft>
          <a:spcPct val="0"/>
        </a:spcAft>
        <a:buSzPct val="100000"/>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968375" indent="-282575" algn="l" rtl="0" eaLnBrk="0" fontAlgn="base" hangingPunct="0">
        <a:spcBef>
          <a:spcPts val="600"/>
        </a:spcBef>
        <a:spcAft>
          <a:spcPct val="0"/>
        </a:spcAft>
        <a:buSzPct val="100000"/>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263650" indent="-295275" algn="l" rtl="0" eaLnBrk="0" fontAlgn="base" hangingPunct="0">
        <a:spcBef>
          <a:spcPts val="600"/>
        </a:spcBef>
        <a:spcAft>
          <a:spcPct val="0"/>
        </a:spcAft>
        <a:buSzPct val="100000"/>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1546225" indent="-282575" algn="l" rtl="0" eaLnBrk="0" fontAlgn="base" hangingPunct="0">
        <a:spcBef>
          <a:spcPts val="600"/>
        </a:spcBef>
        <a:spcAft>
          <a:spcPct val="0"/>
        </a:spcAft>
        <a:buSzPct val="100000"/>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228098" name="Rectangle 2"/>
          <p:cNvSpPr>
            <a:spLocks noGrp="1" noChangeArrowheads="1"/>
          </p:cNvSpPr>
          <p:nvPr>
            <p:ph type="title"/>
          </p:nvPr>
        </p:nvSpPr>
        <p:spPr bwMode="auto">
          <a:xfrm>
            <a:off x="236538" y="309563"/>
            <a:ext cx="86407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228099" name="Rectangle 3"/>
          <p:cNvSpPr>
            <a:spLocks noGrp="1" noChangeArrowheads="1"/>
          </p:cNvSpPr>
          <p:nvPr>
            <p:ph type="body" idx="1"/>
          </p:nvPr>
        </p:nvSpPr>
        <p:spPr bwMode="auto">
          <a:xfrm>
            <a:off x="134938" y="1217613"/>
            <a:ext cx="887412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228103" name="Freeform 7"/>
          <p:cNvSpPr>
            <a:spLocks noChangeArrowheads="1"/>
          </p:cNvSpPr>
          <p:nvPr/>
        </p:nvSpPr>
        <p:spPr bwMode="auto">
          <a:xfrm>
            <a:off x="146050" y="153988"/>
            <a:ext cx="8831263" cy="877887"/>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8575" cap="flat" cmpd="sng">
            <a:solidFill>
              <a:srgbClr val="93E3FF"/>
            </a:solidFill>
            <a:prstDash val="solid"/>
            <a:miter lim="800000"/>
            <a:headEnd/>
            <a:tailEnd/>
          </a:ln>
        </p:spPr>
        <p:txBody>
          <a:bodyPr/>
          <a:lstStyle/>
          <a:p>
            <a:pPr algn="ctr">
              <a:lnSpc>
                <a:spcPct val="80000"/>
              </a:lnSpc>
              <a:defRPr/>
            </a:pPr>
            <a:endParaRPr lang="en-US" dirty="0">
              <a:effectLst>
                <a:outerShdw blurRad="38100" dist="38100" dir="2700000" algn="tl">
                  <a:srgbClr val="000000">
                    <a:alpha val="43137"/>
                  </a:srgbClr>
                </a:outerShdw>
              </a:effectLst>
            </a:endParaRPr>
          </a:p>
        </p:txBody>
      </p:sp>
      <p:sp>
        <p:nvSpPr>
          <p:cNvPr id="4228105" name="Freeform 9"/>
          <p:cNvSpPr>
            <a:spLocks noChangeArrowheads="1"/>
          </p:cNvSpPr>
          <p:nvPr/>
        </p:nvSpPr>
        <p:spPr bwMode="auto">
          <a:xfrm rot="10800000">
            <a:off x="146050" y="5843588"/>
            <a:ext cx="8896350" cy="8255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93E3FF"/>
            </a:solidFill>
            <a:prstDash val="solid"/>
            <a:miter lim="800000"/>
            <a:headEnd/>
            <a:tailEnd/>
          </a:ln>
        </p:spPr>
        <p:txBody>
          <a:bodyPr/>
          <a:lstStyle/>
          <a:p>
            <a:pPr algn="ctr">
              <a:lnSpc>
                <a:spcPct val="80000"/>
              </a:lnSpc>
              <a:defRP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5263810"/>
      </p:ext>
    </p:extLst>
  </p:cSld>
  <p:clrMap bg1="lt1" tx1="dk1" bg2="lt2" tx2="dk2" accent1="accent1" accent2="accent2" accent3="accent3" accent4="accent4" accent5="accent5" accent6="accent6" hlink="hlink" folHlink="folHlink"/>
  <p:sldLayoutIdLst>
    <p:sldLayoutId id="2147489267" r:id="rId1"/>
    <p:sldLayoutId id="2147489268" r:id="rId2"/>
    <p:sldLayoutId id="2147489269" r:id="rId3"/>
    <p:sldLayoutId id="2147489270" r:id="rId4"/>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228098"/>
                                        </p:tgtEl>
                                        <p:attrNameLst>
                                          <p:attrName>style.visibility</p:attrName>
                                        </p:attrNameLst>
                                      </p:cBhvr>
                                      <p:to>
                                        <p:strVal val="visible"/>
                                      </p:to>
                                    </p:set>
                                    <p:animEffect transition="in" filter="box(out)">
                                      <p:cBhvr>
                                        <p:cTn id="7" dur="500"/>
                                        <p:tgtEl>
                                          <p:spTgt spid="422809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228099"/>
                                        </p:tgtEl>
                                        <p:attrNameLst>
                                          <p:attrName>style.visibility</p:attrName>
                                        </p:attrNameLst>
                                      </p:cBhvr>
                                      <p:to>
                                        <p:strVal val="visible"/>
                                      </p:to>
                                    </p:set>
                                    <p:animEffect transition="in" filter="wipe(up)">
                                      <p:cBhvr>
                                        <p:cTn id="11" dur="500"/>
                                        <p:tgtEl>
                                          <p:spTgt spid="4228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8098" grpId="0" autoUpdateAnimBg="0"/>
      <p:bldP spid="4228099" grpId="0" autoUpdateAnimBg="0">
        <p:tmplLst>
          <p:tmpl>
            <p:tnLst>
              <p:par>
                <p:cTn presetID="22" presetClass="entr" presetSubtype="1" fill="hold" nodeType="afterEffect">
                  <p:stCondLst>
                    <p:cond delay="0"/>
                  </p:stCondLst>
                  <p:childTnLst>
                    <p:set>
                      <p:cBhvr>
                        <p:cTn dur="1" fill="hold">
                          <p:stCondLst>
                            <p:cond delay="0"/>
                          </p:stCondLst>
                        </p:cTn>
                        <p:tgtEl>
                          <p:spTgt spid="4228099"/>
                        </p:tgtEl>
                        <p:attrNameLst>
                          <p:attrName>style.visibility</p:attrName>
                        </p:attrNameLst>
                      </p:cBhvr>
                      <p:to>
                        <p:strVal val="visible"/>
                      </p:to>
                    </p:set>
                    <p:animEffect transition="in" filter="wipe(up)">
                      <p:cBhvr>
                        <p:cTn dur="500"/>
                        <p:tgtEl>
                          <p:spTgt spid="4228099"/>
                        </p:tgtEl>
                      </p:cBhvr>
                    </p:animEffect>
                  </p:childTnLst>
                </p:cTn>
              </p:par>
            </p:tnLst>
          </p:tmpl>
        </p:tmplLst>
      </p:bldP>
    </p:bldLst>
  </p:timing>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342900" indent="-342900" algn="l" rtl="0" eaLnBrk="0" fontAlgn="base" hangingPunct="0">
        <a:spcBef>
          <a:spcPct val="20000"/>
        </a:spcBef>
        <a:spcAft>
          <a:spcPct val="0"/>
        </a:spcAft>
        <a:buClr>
          <a:srgbClr val="99CCFF"/>
        </a:buClr>
        <a:buSzPct val="90000"/>
        <a:buFont typeface="Wingdings 3" panose="05040102010807070707" pitchFamily="18" charset="2"/>
        <a:buChar char=""/>
        <a:defRPr sz="2800">
          <a:solidFill>
            <a:schemeClr val="bg1"/>
          </a:solidFill>
          <a:latin typeface="+mn-lt"/>
          <a:ea typeface="+mn-ea"/>
          <a:cs typeface="+mn-cs"/>
        </a:defRPr>
      </a:lvl1pPr>
      <a:lvl2pPr marL="669925" indent="-325438" algn="l" rtl="0" eaLnBrk="0" fontAlgn="base" hangingPunct="0">
        <a:spcBef>
          <a:spcPct val="20000"/>
        </a:spcBef>
        <a:spcAft>
          <a:spcPct val="0"/>
        </a:spcAft>
        <a:buClr>
          <a:schemeClr val="bg1"/>
        </a:buClr>
        <a:buSzPct val="90000"/>
        <a:buFont typeface="Wingdings 2" panose="05020102010507070707" pitchFamily="18" charset="2"/>
        <a:buChar char=""/>
        <a:defRPr sz="2600">
          <a:solidFill>
            <a:srgbClr val="FFFF99"/>
          </a:solidFill>
          <a:latin typeface="+mn-lt"/>
        </a:defRPr>
      </a:lvl2pPr>
      <a:lvl3pPr marL="1022350" indent="-350838" algn="l" rtl="0" eaLnBrk="0" fontAlgn="base" hangingPunct="0">
        <a:spcBef>
          <a:spcPct val="20000"/>
        </a:spcBef>
        <a:spcAft>
          <a:spcPct val="0"/>
        </a:spcAft>
        <a:buClr>
          <a:srgbClr val="FFFF99"/>
        </a:buClr>
        <a:buSzPct val="90000"/>
        <a:buFont typeface="Wingdings 2" panose="05020102010507070707" pitchFamily="18" charset="2"/>
        <a:buChar char="®"/>
        <a:defRPr sz="2400">
          <a:solidFill>
            <a:srgbClr val="BDEEFF"/>
          </a:solidFill>
          <a:latin typeface="+mn-lt"/>
        </a:defRPr>
      </a:lvl3pPr>
      <a:lvl4pPr marL="1339850" indent="-315913" algn="l" rtl="0" eaLnBrk="0" fontAlgn="base" hangingPunct="0">
        <a:spcBef>
          <a:spcPct val="20000"/>
        </a:spcBef>
        <a:spcAft>
          <a:spcPct val="0"/>
        </a:spcAft>
        <a:buClr>
          <a:schemeClr val="accent1"/>
        </a:buClr>
        <a:buSzPct val="90000"/>
        <a:buFont typeface="Arial" panose="020B0604020202020204" pitchFamily="34" charset="0"/>
        <a:buChar char="~"/>
        <a:defRPr sz="2000">
          <a:solidFill>
            <a:schemeClr val="tx1"/>
          </a:solidFill>
          <a:latin typeface="+mn-lt"/>
        </a:defRPr>
      </a:lvl4pPr>
      <a:lvl5pPr marL="1681163" indent="-339725"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5080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0" y="-9683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493713" y="115888"/>
            <a:ext cx="85105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460049438"/>
      </p:ext>
    </p:extLst>
  </p:cSld>
  <p:clrMap bg1="lt1" tx1="dk1" bg2="lt2" tx2="dk2" accent1="accent1" accent2="accent2" accent3="accent3" accent4="accent4" accent5="accent5" accent6="accent6" hlink="hlink" folHlink="folHlink"/>
  <p:sldLayoutIdLst>
    <p:sldLayoutId id="2147489272" r:id="rId1"/>
    <p:sldLayoutId id="2147489273" r:id="rId2"/>
    <p:sldLayoutId id="2147489274" r:id="rId3"/>
    <p:sldLayoutId id="2147489275" r:id="rId4"/>
    <p:sldLayoutId id="2147489276" r:id="rId5"/>
    <p:sldLayoutId id="2147489277" r:id="rId6"/>
    <p:sldLayoutId id="2147489278" r:id="rId7"/>
    <p:sldLayoutId id="2147489279" r:id="rId8"/>
    <p:sldLayoutId id="2147489280" r:id="rId9"/>
    <p:sldLayoutId id="2147489281" r:id="rId10"/>
    <p:sldLayoutId id="2147489282" r:id="rId11"/>
    <p:sldLayoutId id="2147489283" r:id="rId12"/>
    <p:sldLayoutId id="2147489284" r:id="rId13"/>
    <p:sldLayoutId id="2147489285" r:id="rId14"/>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3074"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3075"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990695892"/>
      </p:ext>
    </p:extLst>
  </p:cSld>
  <p:clrMap bg1="lt1" tx1="dk1" bg2="lt2" tx2="dk2" accent1="accent1" accent2="accent2" accent3="accent3" accent4="accent4" accent5="accent5" accent6="accent6" hlink="hlink" folHlink="folHlink"/>
  <p:sldLayoutIdLst>
    <p:sldLayoutId id="2147489287" r:id="rId1"/>
    <p:sldLayoutId id="2147489288" r:id="rId2"/>
    <p:sldLayoutId id="2147489289" r:id="rId3"/>
    <p:sldLayoutId id="2147489290" r:id="rId4"/>
    <p:sldLayoutId id="2147489291"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228098" name="Rectangle 2"/>
          <p:cNvSpPr>
            <a:spLocks noGrp="1" noChangeArrowheads="1"/>
          </p:cNvSpPr>
          <p:nvPr>
            <p:ph type="title"/>
          </p:nvPr>
        </p:nvSpPr>
        <p:spPr bwMode="auto">
          <a:xfrm>
            <a:off x="236538" y="309563"/>
            <a:ext cx="86407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228099" name="Rectangle 3"/>
          <p:cNvSpPr>
            <a:spLocks noGrp="1" noChangeArrowheads="1"/>
          </p:cNvSpPr>
          <p:nvPr>
            <p:ph type="body" idx="1"/>
          </p:nvPr>
        </p:nvSpPr>
        <p:spPr bwMode="auto">
          <a:xfrm>
            <a:off x="134938" y="1217613"/>
            <a:ext cx="887412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228103" name="Freeform 7"/>
          <p:cNvSpPr>
            <a:spLocks noChangeArrowheads="1"/>
          </p:cNvSpPr>
          <p:nvPr/>
        </p:nvSpPr>
        <p:spPr bwMode="auto">
          <a:xfrm>
            <a:off x="146050" y="153988"/>
            <a:ext cx="8831263" cy="877887"/>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8575" cap="flat" cmpd="sng">
            <a:solidFill>
              <a:srgbClr val="93E3FF"/>
            </a:solidFill>
            <a:prstDash val="solid"/>
            <a:miter lim="800000"/>
            <a:headEnd/>
            <a:tailEnd/>
          </a:ln>
        </p:spPr>
        <p:txBody>
          <a:bodyPr/>
          <a:lstStyle/>
          <a:p>
            <a:pPr algn="ctr">
              <a:lnSpc>
                <a:spcPct val="80000"/>
              </a:lnSpc>
              <a:defRPr/>
            </a:pPr>
            <a:endParaRPr lang="en-US">
              <a:effectLst>
                <a:outerShdw blurRad="38100" dist="38100" dir="2700000" algn="tl">
                  <a:srgbClr val="000000">
                    <a:alpha val="43137"/>
                  </a:srgbClr>
                </a:outerShdw>
              </a:effectLst>
              <a:cs typeface="+mn-cs"/>
            </a:endParaRPr>
          </a:p>
        </p:txBody>
      </p:sp>
      <p:sp>
        <p:nvSpPr>
          <p:cNvPr id="4228105" name="Freeform 9"/>
          <p:cNvSpPr>
            <a:spLocks noChangeArrowheads="1"/>
          </p:cNvSpPr>
          <p:nvPr/>
        </p:nvSpPr>
        <p:spPr bwMode="auto">
          <a:xfrm rot="10800000">
            <a:off x="146050" y="5843588"/>
            <a:ext cx="8896350" cy="8255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93E3FF"/>
            </a:solidFill>
            <a:prstDash val="solid"/>
            <a:miter lim="800000"/>
            <a:headEnd/>
            <a:tailEnd/>
          </a:ln>
        </p:spPr>
        <p:txBody>
          <a:bodyPr/>
          <a:lstStyle/>
          <a:p>
            <a:pPr algn="ctr">
              <a:lnSpc>
                <a:spcPct val="80000"/>
              </a:lnSpc>
              <a:defRPr/>
            </a:pPr>
            <a:endParaRPr lang="en-US">
              <a:effectLst>
                <a:outerShdw blurRad="38100" dist="38100" dir="2700000" algn="tl">
                  <a:srgbClr val="000000">
                    <a:alpha val="43137"/>
                  </a:srgbClr>
                </a:outerShdw>
              </a:effectLst>
              <a:cs typeface="+mn-cs"/>
            </a:endParaRPr>
          </a:p>
        </p:txBody>
      </p:sp>
    </p:spTree>
    <p:extLst>
      <p:ext uri="{BB962C8B-B14F-4D97-AF65-F5344CB8AC3E}">
        <p14:creationId xmlns:p14="http://schemas.microsoft.com/office/powerpoint/2010/main" val="2654348709"/>
      </p:ext>
    </p:extLst>
  </p:cSld>
  <p:clrMap bg1="lt1" tx1="dk1" bg2="lt2" tx2="dk2" accent1="accent1" accent2="accent2" accent3="accent3" accent4="accent4" accent5="accent5" accent6="accent6" hlink="hlink" folHlink="folHlink"/>
  <p:sldLayoutIdLst>
    <p:sldLayoutId id="2147489293" r:id="rId1"/>
    <p:sldLayoutId id="2147489294" r:id="rId2"/>
    <p:sldLayoutId id="2147489295" r:id="rId3"/>
    <p:sldLayoutId id="2147489296" r:id="rId4"/>
    <p:sldLayoutId id="2147489297" r:id="rId5"/>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228098"/>
                                        </p:tgtEl>
                                        <p:attrNameLst>
                                          <p:attrName>style.visibility</p:attrName>
                                        </p:attrNameLst>
                                      </p:cBhvr>
                                      <p:to>
                                        <p:strVal val="visible"/>
                                      </p:to>
                                    </p:set>
                                    <p:animEffect transition="in" filter="box(out)">
                                      <p:cBhvr>
                                        <p:cTn id="7" dur="500"/>
                                        <p:tgtEl>
                                          <p:spTgt spid="422809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228099"/>
                                        </p:tgtEl>
                                        <p:attrNameLst>
                                          <p:attrName>style.visibility</p:attrName>
                                        </p:attrNameLst>
                                      </p:cBhvr>
                                      <p:to>
                                        <p:strVal val="visible"/>
                                      </p:to>
                                    </p:set>
                                    <p:animEffect transition="in" filter="wipe(up)">
                                      <p:cBhvr>
                                        <p:cTn id="11" dur="500"/>
                                        <p:tgtEl>
                                          <p:spTgt spid="4228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8098" grpId="0" autoUpdateAnimBg="0"/>
      <p:bldP spid="4228099" grpId="0" autoUpdateAnimBg="0">
        <p:tmplLst>
          <p:tmpl>
            <p:tnLst>
              <p:par>
                <p:cTn presetID="22" presetClass="entr" presetSubtype="1" fill="hold" nodeType="afterEffect">
                  <p:stCondLst>
                    <p:cond delay="0"/>
                  </p:stCondLst>
                  <p:childTnLst>
                    <p:set>
                      <p:cBhvr>
                        <p:cTn dur="1" fill="hold">
                          <p:stCondLst>
                            <p:cond delay="0"/>
                          </p:stCondLst>
                        </p:cTn>
                        <p:tgtEl>
                          <p:spTgt spid="4228099"/>
                        </p:tgtEl>
                        <p:attrNameLst>
                          <p:attrName>style.visibility</p:attrName>
                        </p:attrNameLst>
                      </p:cBhvr>
                      <p:to>
                        <p:strVal val="visible"/>
                      </p:to>
                    </p:set>
                    <p:animEffect transition="in" filter="wipe(up)">
                      <p:cBhvr>
                        <p:cTn dur="500"/>
                        <p:tgtEl>
                          <p:spTgt spid="4228099"/>
                        </p:tgtEl>
                      </p:cBhvr>
                    </p:animEffect>
                  </p:childTnLst>
                </p:cTn>
              </p:par>
            </p:tnLst>
          </p:tmpl>
        </p:tmplLst>
      </p:bldP>
    </p:bldLst>
  </p:timing>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342900" indent="-342900" algn="l" rtl="0" eaLnBrk="0" fontAlgn="base" hangingPunct="0">
        <a:spcBef>
          <a:spcPct val="20000"/>
        </a:spcBef>
        <a:spcAft>
          <a:spcPct val="0"/>
        </a:spcAft>
        <a:buClr>
          <a:srgbClr val="99CCFF"/>
        </a:buClr>
        <a:buSzPct val="90000"/>
        <a:buFont typeface="Wingdings 3" panose="05040102010807070707" pitchFamily="18" charset="2"/>
        <a:buChar char=""/>
        <a:defRPr sz="2800">
          <a:solidFill>
            <a:schemeClr val="bg1"/>
          </a:solidFill>
          <a:latin typeface="+mn-lt"/>
          <a:ea typeface="+mn-ea"/>
          <a:cs typeface="+mn-cs"/>
        </a:defRPr>
      </a:lvl1pPr>
      <a:lvl2pPr marL="669925" indent="-325438" algn="l" rtl="0" eaLnBrk="0" fontAlgn="base" hangingPunct="0">
        <a:spcBef>
          <a:spcPct val="20000"/>
        </a:spcBef>
        <a:spcAft>
          <a:spcPct val="0"/>
        </a:spcAft>
        <a:buClr>
          <a:schemeClr val="bg1"/>
        </a:buClr>
        <a:buSzPct val="90000"/>
        <a:buFont typeface="Wingdings 2" panose="05020102010507070707" pitchFamily="18" charset="2"/>
        <a:buChar char=""/>
        <a:defRPr sz="2600">
          <a:solidFill>
            <a:srgbClr val="FFFF99"/>
          </a:solidFill>
          <a:latin typeface="+mn-lt"/>
        </a:defRPr>
      </a:lvl2pPr>
      <a:lvl3pPr marL="1022350" indent="-350838" algn="l" rtl="0" eaLnBrk="0" fontAlgn="base" hangingPunct="0">
        <a:spcBef>
          <a:spcPct val="20000"/>
        </a:spcBef>
        <a:spcAft>
          <a:spcPct val="0"/>
        </a:spcAft>
        <a:buClr>
          <a:srgbClr val="FFFF99"/>
        </a:buClr>
        <a:buSzPct val="90000"/>
        <a:buFont typeface="Wingdings 2" panose="05020102010507070707" pitchFamily="18" charset="2"/>
        <a:buChar char="®"/>
        <a:defRPr sz="2400">
          <a:solidFill>
            <a:srgbClr val="BDEEFF"/>
          </a:solidFill>
          <a:latin typeface="+mn-lt"/>
        </a:defRPr>
      </a:lvl3pPr>
      <a:lvl4pPr marL="1339850" indent="-315913" algn="l" rtl="0" eaLnBrk="0" fontAlgn="base" hangingPunct="0">
        <a:spcBef>
          <a:spcPct val="20000"/>
        </a:spcBef>
        <a:spcAft>
          <a:spcPct val="0"/>
        </a:spcAft>
        <a:buClr>
          <a:schemeClr val="accent1"/>
        </a:buClr>
        <a:buSzPct val="90000"/>
        <a:buFont typeface="Arial" panose="020B0604020202020204" pitchFamily="34" charset="0"/>
        <a:buChar char="~"/>
        <a:defRPr sz="2000">
          <a:solidFill>
            <a:schemeClr val="tx1"/>
          </a:solidFill>
          <a:latin typeface="+mn-lt"/>
        </a:defRPr>
      </a:lvl4pPr>
      <a:lvl5pPr marL="1681163" indent="-339725"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7410" name="Rectangle 16">
            <a:extLst>
              <a:ext uri="{FF2B5EF4-FFF2-40B4-BE49-F238E27FC236}">
                <a16:creationId xmlns:a16="http://schemas.microsoft.com/office/drawing/2014/main" id="{AC12EF8A-C68A-46A0-B228-7418B04D978C}"/>
              </a:ext>
            </a:extLst>
          </p:cNvPr>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7411" name="Rectangle 23">
            <a:extLst>
              <a:ext uri="{FF2B5EF4-FFF2-40B4-BE49-F238E27FC236}">
                <a16:creationId xmlns:a16="http://schemas.microsoft.com/office/drawing/2014/main" id="{A39FCC9A-6A6C-40B3-84ED-6206FBCF1FAB}"/>
              </a:ext>
            </a:extLst>
          </p:cNvPr>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7412" name="Picture 4" descr="Picture2">
            <a:extLst>
              <a:ext uri="{FF2B5EF4-FFF2-40B4-BE49-F238E27FC236}">
                <a16:creationId xmlns:a16="http://schemas.microsoft.com/office/drawing/2014/main" id="{F9DE57EB-8B5B-4590-89D0-4DF85D6F914F}"/>
              </a:ext>
            </a:extLst>
          </p:cNvPr>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7713155"/>
      </p:ext>
    </p:extLst>
  </p:cSld>
  <p:clrMap bg1="lt1" tx1="dk1" bg2="lt2" tx2="dk2" accent1="accent1" accent2="accent2" accent3="accent3" accent4="accent4" accent5="accent5" accent6="accent6" hlink="hlink" folHlink="folHlink"/>
  <p:sldLayoutIdLst>
    <p:sldLayoutId id="2147489299" r:id="rId1"/>
    <p:sldLayoutId id="2147489300" r:id="rId2"/>
    <p:sldLayoutId id="2147489301" r:id="rId3"/>
    <p:sldLayoutId id="2147489302" r:id="rId4"/>
    <p:sldLayoutId id="2147489303" r:id="rId5"/>
    <p:sldLayoutId id="2147489304" r:id="rId6"/>
    <p:sldLayoutId id="2147489305" r:id="rId7"/>
    <p:sldLayoutId id="2147489306" r:id="rId8"/>
    <p:sldLayoutId id="2147489307" r:id="rId9"/>
    <p:sldLayoutId id="2147489308" r:id="rId10"/>
    <p:sldLayoutId id="2147489309" r:id="rId11"/>
    <p:sldLayoutId id="2147489310" r:id="rId12"/>
    <p:sldLayoutId id="2147489311" r:id="rId13"/>
    <p:sldLayoutId id="2147489312" r:id="rId14"/>
    <p:sldLayoutId id="2147489313" r:id="rId15"/>
    <p:sldLayoutId id="2147489314" r:id="rId16"/>
    <p:sldLayoutId id="2147489315" r:id="rId17"/>
    <p:sldLayoutId id="2147489316" r:id="rId18"/>
    <p:sldLayoutId id="2147489317" r:id="rId19"/>
    <p:sldLayoutId id="2147489318" r:id="rId20"/>
    <p:sldLayoutId id="2147489319"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a:extLst>
              <a:ext uri="{FF2B5EF4-FFF2-40B4-BE49-F238E27FC236}">
                <a16:creationId xmlns:a16="http://schemas.microsoft.com/office/drawing/2014/main" id="{AB37FAF0-4CA6-4571-A1A2-02EC56207940}"/>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l="50955"/>
          <a:stretch>
            <a:fillRect/>
          </a:stretch>
        </p:blipFill>
        <p:spPr bwMode="auto">
          <a:xfrm>
            <a:off x="0" y="0"/>
            <a:ext cx="466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a:extLst>
              <a:ext uri="{FF2B5EF4-FFF2-40B4-BE49-F238E27FC236}">
                <a16:creationId xmlns:a16="http://schemas.microsoft.com/office/drawing/2014/main" id="{CF19AED9-B561-4E1A-830D-7B644893EE50}"/>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a:extLst>
              <a:ext uri="{FF2B5EF4-FFF2-40B4-BE49-F238E27FC236}">
                <a16:creationId xmlns:a16="http://schemas.microsoft.com/office/drawing/2014/main" id="{E3B30E8F-E106-41A1-B151-D80322BA501D}"/>
              </a:ext>
            </a:extLst>
          </p:cNvPr>
          <p:cNvSpPr>
            <a:spLocks noGrp="1" noChangeArrowheads="1"/>
          </p:cNvSpPr>
          <p:nvPr>
            <p:ph type="title"/>
          </p:nvPr>
        </p:nvSpPr>
        <p:spPr bwMode="auto">
          <a:xfrm>
            <a:off x="792163" y="174625"/>
            <a:ext cx="830738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1029" name="Group 22">
            <a:extLst>
              <a:ext uri="{FF2B5EF4-FFF2-40B4-BE49-F238E27FC236}">
                <a16:creationId xmlns:a16="http://schemas.microsoft.com/office/drawing/2014/main" id="{A7953CFE-7C63-4185-A36B-C3C1F1435610}"/>
              </a:ext>
            </a:extLst>
          </p:cNvPr>
          <p:cNvGrpSpPr>
            <a:grpSpLocks/>
          </p:cNvGrpSpPr>
          <p:nvPr/>
        </p:nvGrpSpPr>
        <p:grpSpPr bwMode="auto">
          <a:xfrm>
            <a:off x="0" y="-96838"/>
            <a:ext cx="466725" cy="7035801"/>
            <a:chOff x="0" y="-61"/>
            <a:chExt cx="294" cy="4432"/>
          </a:xfrm>
        </p:grpSpPr>
        <p:pic>
          <p:nvPicPr>
            <p:cNvPr id="1031" name="Picture 20" descr="Picture1">
              <a:extLst>
                <a:ext uri="{FF2B5EF4-FFF2-40B4-BE49-F238E27FC236}">
                  <a16:creationId xmlns:a16="http://schemas.microsoft.com/office/drawing/2014/main" id="{97C0E469-4F13-485B-8B16-5E3647F5049E}"/>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50955"/>
            <a:stretch>
              <a:fillRect/>
            </a:stretch>
          </p:blipFill>
          <p:spPr bwMode="auto">
            <a:xfrm>
              <a:off x="0" y="0"/>
              <a:ext cx="294"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Picture2">
              <a:extLst>
                <a:ext uri="{FF2B5EF4-FFF2-40B4-BE49-F238E27FC236}">
                  <a16:creationId xmlns:a16="http://schemas.microsoft.com/office/drawing/2014/main" id="{1E8D5F81-568D-422B-BA3F-9592C7D44E85}"/>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 name="Rectangle 23">
            <a:extLst>
              <a:ext uri="{FF2B5EF4-FFF2-40B4-BE49-F238E27FC236}">
                <a16:creationId xmlns:a16="http://schemas.microsoft.com/office/drawing/2014/main" id="{5991A4DD-C3B0-426B-8BAB-48384FE1FBCE}"/>
              </a:ext>
            </a:extLst>
          </p:cNvPr>
          <p:cNvSpPr>
            <a:spLocks noGrp="1" noChangeArrowheads="1"/>
          </p:cNvSpPr>
          <p:nvPr>
            <p:ph type="body" idx="1"/>
          </p:nvPr>
        </p:nvSpPr>
        <p:spPr bwMode="auto">
          <a:xfrm>
            <a:off x="227013" y="1189038"/>
            <a:ext cx="8872537"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225461359"/>
      </p:ext>
    </p:extLst>
  </p:cSld>
  <p:clrMap bg1="lt1" tx1="dk1" bg2="lt2" tx2="dk2" accent1="accent1" accent2="accent2" accent3="accent3" accent4="accent4" accent5="accent5" accent6="accent6" hlink="hlink" folHlink="folHlink"/>
  <p:sldLayoutIdLst>
    <p:sldLayoutId id="2147489321" r:id="rId1"/>
    <p:sldLayoutId id="2147489322" r:id="rId2"/>
    <p:sldLayoutId id="2147489323" r:id="rId3"/>
    <p:sldLayoutId id="2147489324" r:id="rId4"/>
    <p:sldLayoutId id="2147489325" r:id="rId5"/>
    <p:sldLayoutId id="2147489326" r:id="rId6"/>
    <p:sldLayoutId id="2147489327" r:id="rId7"/>
    <p:sldLayoutId id="2147489328" r:id="rId8"/>
    <p:sldLayoutId id="2147489329" r:id="rId9"/>
    <p:sldLayoutId id="2147489330" r:id="rId10"/>
    <p:sldLayoutId id="2147489331" r:id="rId11"/>
    <p:sldLayoutId id="2147489332" r:id="rId12"/>
    <p:sldLayoutId id="2147489333" r:id="rId13"/>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8194"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8195"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196" name="Picture 4" descr="Picture2"/>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369221"/>
      </p:ext>
    </p:extLst>
  </p:cSld>
  <p:clrMap bg1="lt1" tx1="dk1" bg2="lt2" tx2="dk2" accent1="accent1" accent2="accent2" accent3="accent3" accent4="accent4" accent5="accent5" accent6="accent6" hlink="hlink" folHlink="folHlink"/>
  <p:sldLayoutIdLst>
    <p:sldLayoutId id="2147488940" r:id="rId1"/>
    <p:sldLayoutId id="2147488941" r:id="rId2"/>
    <p:sldLayoutId id="2147488942" r:id="rId3"/>
    <p:sldLayoutId id="2147488943" r:id="rId4"/>
    <p:sldLayoutId id="2147488944" r:id="rId5"/>
    <p:sldLayoutId id="2147488945" r:id="rId6"/>
    <p:sldLayoutId id="2147488946" r:id="rId7"/>
    <p:sldLayoutId id="2147488947" r:id="rId8"/>
    <p:sldLayoutId id="2147488948" r:id="rId9"/>
    <p:sldLayoutId id="2147488949" r:id="rId10"/>
    <p:sldLayoutId id="2147488950" r:id="rId11"/>
    <p:sldLayoutId id="2147488951" r:id="rId12"/>
    <p:sldLayoutId id="2147488952" r:id="rId13"/>
    <p:sldLayoutId id="2147488953" r:id="rId14"/>
    <p:sldLayoutId id="2147488954" r:id="rId15"/>
    <p:sldLayoutId id="2147488955" r:id="rId16"/>
    <p:sldLayoutId id="2147488956" r:id="rId17"/>
    <p:sldLayoutId id="2147488957" r:id="rId18"/>
    <p:sldLayoutId id="2147488958" r:id="rId19"/>
    <p:sldLayoutId id="2147488959" r:id="rId20"/>
    <p:sldLayoutId id="2147488960"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5122" name="Picture 12" descr="Picture1">
            <a:extLst>
              <a:ext uri="{FF2B5EF4-FFF2-40B4-BE49-F238E27FC236}">
                <a16:creationId xmlns:a16="http://schemas.microsoft.com/office/drawing/2014/main" id="{90A00565-88F7-4808-A92D-CB83CBC54F70}"/>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l="50955"/>
          <a:stretch>
            <a:fillRect/>
          </a:stretch>
        </p:blipFill>
        <p:spPr bwMode="auto">
          <a:xfrm>
            <a:off x="-28575" y="0"/>
            <a:ext cx="23971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icture2">
            <a:extLst>
              <a:ext uri="{FF2B5EF4-FFF2-40B4-BE49-F238E27FC236}">
                <a16:creationId xmlns:a16="http://schemas.microsoft.com/office/drawing/2014/main" id="{5B569DA7-2B25-4790-8070-DF5751859303}"/>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7778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6">
            <a:extLst>
              <a:ext uri="{FF2B5EF4-FFF2-40B4-BE49-F238E27FC236}">
                <a16:creationId xmlns:a16="http://schemas.microsoft.com/office/drawing/2014/main" id="{D62C7C27-D2CC-4003-A9D0-2F10B841C874}"/>
              </a:ext>
            </a:extLst>
          </p:cNvPr>
          <p:cNvSpPr>
            <a:spLocks noGrp="1" noChangeArrowheads="1"/>
          </p:cNvSpPr>
          <p:nvPr>
            <p:ph type="title"/>
          </p:nvPr>
        </p:nvSpPr>
        <p:spPr bwMode="auto">
          <a:xfrm>
            <a:off x="479425" y="115888"/>
            <a:ext cx="85280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pic>
        <p:nvPicPr>
          <p:cNvPr id="5125" name="Picture 21" descr="Picture2">
            <a:extLst>
              <a:ext uri="{FF2B5EF4-FFF2-40B4-BE49-F238E27FC236}">
                <a16:creationId xmlns:a16="http://schemas.microsoft.com/office/drawing/2014/main" id="{A0B5B987-6B17-475F-A782-217725DFB04D}"/>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4288" y="-80963"/>
            <a:ext cx="152401" cy="693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3">
            <a:extLst>
              <a:ext uri="{FF2B5EF4-FFF2-40B4-BE49-F238E27FC236}">
                <a16:creationId xmlns:a16="http://schemas.microsoft.com/office/drawing/2014/main" id="{BF233DD2-35DA-4AAA-AF03-BCD6A86B5E93}"/>
              </a:ext>
            </a:extLst>
          </p:cNvPr>
          <p:cNvSpPr>
            <a:spLocks noGrp="1" noChangeArrowheads="1"/>
          </p:cNvSpPr>
          <p:nvPr userDrawn="1">
            <p:ph type="body" idx="1"/>
          </p:nvPr>
        </p:nvSpPr>
        <p:spPr bwMode="auto">
          <a:xfrm>
            <a:off x="261938" y="1103313"/>
            <a:ext cx="8745537" cy="55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109540047"/>
      </p:ext>
    </p:extLst>
  </p:cSld>
  <p:clrMap bg1="lt1" tx1="dk1" bg2="lt2" tx2="dk2" accent1="accent1" accent2="accent2" accent3="accent3" accent4="accent4" accent5="accent5" accent6="accent6" hlink="hlink" folHlink="folHlink"/>
  <p:sldLayoutIdLst>
    <p:sldLayoutId id="2147489335" r:id="rId1"/>
    <p:sldLayoutId id="2147489336" r:id="rId2"/>
    <p:sldLayoutId id="2147489337" r:id="rId3"/>
    <p:sldLayoutId id="2147489338" r:id="rId4"/>
    <p:sldLayoutId id="2147489339" r:id="rId5"/>
    <p:sldLayoutId id="2147489340" r:id="rId6"/>
    <p:sldLayoutId id="2147489341" r:id="rId7"/>
    <p:sldLayoutId id="2147489342" r:id="rId8"/>
    <p:sldLayoutId id="2147489343" r:id="rId9"/>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050" name="Rectangle 16">
            <a:extLst>
              <a:ext uri="{FF2B5EF4-FFF2-40B4-BE49-F238E27FC236}">
                <a16:creationId xmlns:a16="http://schemas.microsoft.com/office/drawing/2014/main" id="{A06DEFC0-A058-4C71-9415-19CAC29E80D6}"/>
              </a:ext>
            </a:extLst>
          </p:cNvPr>
          <p:cNvSpPr>
            <a:spLocks noGrp="1" noChangeArrowheads="1"/>
          </p:cNvSpPr>
          <p:nvPr>
            <p:ph type="title"/>
          </p:nvPr>
        </p:nvSpPr>
        <p:spPr bwMode="auto">
          <a:xfrm>
            <a:off x="138113" y="95250"/>
            <a:ext cx="88693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051" name="Rectangle 23">
            <a:extLst>
              <a:ext uri="{FF2B5EF4-FFF2-40B4-BE49-F238E27FC236}">
                <a16:creationId xmlns:a16="http://schemas.microsoft.com/office/drawing/2014/main" id="{1FB44087-370B-4E2D-9B21-F84B068B1CA0}"/>
              </a:ext>
            </a:extLst>
          </p:cNvPr>
          <p:cNvSpPr>
            <a:spLocks noGrp="1" noChangeArrowheads="1"/>
          </p:cNvSpPr>
          <p:nvPr>
            <p:ph type="body" idx="1"/>
          </p:nvPr>
        </p:nvSpPr>
        <p:spPr bwMode="auto">
          <a:xfrm>
            <a:off x="138113" y="1246188"/>
            <a:ext cx="8869362"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986577656"/>
      </p:ext>
    </p:extLst>
  </p:cSld>
  <p:clrMap bg1="lt1" tx1="dk1" bg2="lt2" tx2="dk2" accent1="accent1" accent2="accent2" accent3="accent3" accent4="accent4" accent5="accent5" accent6="accent6" hlink="hlink" folHlink="folHlink"/>
  <p:sldLayoutIdLst>
    <p:sldLayoutId id="2147489345" r:id="rId1"/>
    <p:sldLayoutId id="2147489346" r:id="rId2"/>
    <p:sldLayoutId id="2147489347" r:id="rId3"/>
    <p:sldLayoutId id="2147489348" r:id="rId4"/>
    <p:sldLayoutId id="2147489349" r:id="rId5"/>
    <p:sldLayoutId id="2147489350" r:id="rId6"/>
    <p:sldLayoutId id="2147489351"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7650" name="Rectangle 16">
            <a:extLst>
              <a:ext uri="{FF2B5EF4-FFF2-40B4-BE49-F238E27FC236}">
                <a16:creationId xmlns:a16="http://schemas.microsoft.com/office/drawing/2014/main" id="{5EFD2545-B28D-4EA7-B991-F0622D8973F3}"/>
              </a:ext>
            </a:extLst>
          </p:cNvPr>
          <p:cNvSpPr>
            <a:spLocks noGrp="1" noChangeArrowheads="1"/>
          </p:cNvSpPr>
          <p:nvPr>
            <p:ph type="title"/>
          </p:nvPr>
        </p:nvSpPr>
        <p:spPr bwMode="auto">
          <a:xfrm>
            <a:off x="152400" y="87313"/>
            <a:ext cx="88392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7651" name="Rectangle 23">
            <a:extLst>
              <a:ext uri="{FF2B5EF4-FFF2-40B4-BE49-F238E27FC236}">
                <a16:creationId xmlns:a16="http://schemas.microsoft.com/office/drawing/2014/main" id="{0D797DC3-3736-4BCA-82F4-671610728B68}"/>
              </a:ext>
            </a:extLst>
          </p:cNvPr>
          <p:cNvSpPr>
            <a:spLocks noGrp="1" noChangeArrowheads="1"/>
          </p:cNvSpPr>
          <p:nvPr>
            <p:ph type="body" idx="1"/>
          </p:nvPr>
        </p:nvSpPr>
        <p:spPr bwMode="auto">
          <a:xfrm>
            <a:off x="152400" y="1089025"/>
            <a:ext cx="8855075" cy="565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768576915"/>
      </p:ext>
    </p:extLst>
  </p:cSld>
  <p:clrMap bg1="lt1" tx1="dk1" bg2="lt2" tx2="dk2" accent1="accent1" accent2="accent2" accent3="accent3" accent4="accent4" accent5="accent5" accent6="accent6" hlink="hlink" folHlink="folHlink"/>
  <p:sldLayoutIdLst>
    <p:sldLayoutId id="2147489353" r:id="rId1"/>
    <p:sldLayoutId id="2147489354" r:id="rId2"/>
    <p:sldLayoutId id="2147489355" r:id="rId3"/>
    <p:sldLayoutId id="2147489356" r:id="rId4"/>
    <p:sldLayoutId id="2147489357" r:id="rId5"/>
  </p:sldLayoutIdLst>
  <p:txStyles>
    <p:titleStyle>
      <a:lvl1pPr algn="l" rtl="0" eaLnBrk="0" fontAlgn="base" hangingPunct="0">
        <a:lnSpc>
          <a:spcPct val="90000"/>
        </a:lnSpc>
        <a:spcBef>
          <a:spcPct val="0"/>
        </a:spcBef>
        <a:spcAft>
          <a:spcPct val="0"/>
        </a:spcAft>
        <a:defRPr sz="3800" b="1">
          <a:solidFill>
            <a:srgbClr val="FFFF00"/>
          </a:solidFill>
          <a:latin typeface="+mj-lt"/>
          <a:ea typeface="+mj-ea"/>
          <a:cs typeface="+mj-cs"/>
        </a:defRPr>
      </a:lvl1pPr>
      <a:lvl2pPr algn="l" rtl="0" eaLnBrk="0" fontAlgn="base" hangingPunct="0">
        <a:lnSpc>
          <a:spcPct val="90000"/>
        </a:lnSpc>
        <a:spcBef>
          <a:spcPct val="0"/>
        </a:spcBef>
        <a:spcAft>
          <a:spcPct val="0"/>
        </a:spcAft>
        <a:defRPr sz="3800" b="1">
          <a:solidFill>
            <a:srgbClr val="FFFF00"/>
          </a:solidFill>
          <a:latin typeface="Tahoma" pitchFamily="34" charset="0"/>
        </a:defRPr>
      </a:lvl2pPr>
      <a:lvl3pPr algn="l" rtl="0" eaLnBrk="0" fontAlgn="base" hangingPunct="0">
        <a:lnSpc>
          <a:spcPct val="90000"/>
        </a:lnSpc>
        <a:spcBef>
          <a:spcPct val="0"/>
        </a:spcBef>
        <a:spcAft>
          <a:spcPct val="0"/>
        </a:spcAft>
        <a:defRPr sz="3800" b="1">
          <a:solidFill>
            <a:srgbClr val="FFFF00"/>
          </a:solidFill>
          <a:latin typeface="Tahoma" pitchFamily="34" charset="0"/>
        </a:defRPr>
      </a:lvl3pPr>
      <a:lvl4pPr algn="l" rtl="0" eaLnBrk="0" fontAlgn="base" hangingPunct="0">
        <a:lnSpc>
          <a:spcPct val="90000"/>
        </a:lnSpc>
        <a:spcBef>
          <a:spcPct val="0"/>
        </a:spcBef>
        <a:spcAft>
          <a:spcPct val="0"/>
        </a:spcAft>
        <a:defRPr sz="3800" b="1">
          <a:solidFill>
            <a:srgbClr val="FFFF00"/>
          </a:solidFill>
          <a:latin typeface="Tahoma" pitchFamily="34" charset="0"/>
        </a:defRPr>
      </a:lvl4pPr>
      <a:lvl5pPr algn="l" rtl="0" eaLnBrk="0" fontAlgn="base" hangingPunct="0">
        <a:lnSpc>
          <a:spcPct val="90000"/>
        </a:lnSpc>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100000"/>
        <a:buFont typeface="Symbol" panose="05050102010706020507" pitchFamily="18" charset="2"/>
        <a:buChar char=""/>
        <a:defRPr sz="2800" b="1">
          <a:solidFill>
            <a:schemeClr val="bg1"/>
          </a:solidFill>
          <a:latin typeface="+mn-lt"/>
          <a:ea typeface="+mn-ea"/>
          <a:cs typeface="+mn-cs"/>
        </a:defRPr>
      </a:lvl1pPr>
      <a:lvl2pPr marL="804863" indent="-347663"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490663" indent="-228600" algn="l" rtl="0" eaLnBrk="0" fontAlgn="base" hangingPunct="0">
        <a:spcBef>
          <a:spcPct val="20000"/>
        </a:spcBef>
        <a:spcAft>
          <a:spcPct val="0"/>
        </a:spcAft>
        <a:buChar char="–"/>
        <a:defRPr sz="2000">
          <a:solidFill>
            <a:schemeClr val="bg1"/>
          </a:solidFill>
          <a:latin typeface="+mn-lt"/>
        </a:defRPr>
      </a:lvl4pPr>
      <a:lvl5pPr marL="17192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9698" name="Rectangle 16">
            <a:extLst>
              <a:ext uri="{FF2B5EF4-FFF2-40B4-BE49-F238E27FC236}">
                <a16:creationId xmlns:a16="http://schemas.microsoft.com/office/drawing/2014/main" id="{19E4473E-B6B5-407D-A4E8-DC1A65AF797B}"/>
              </a:ext>
            </a:extLst>
          </p:cNvPr>
          <p:cNvSpPr>
            <a:spLocks noGrp="1" noChangeArrowheads="1"/>
          </p:cNvSpPr>
          <p:nvPr>
            <p:ph type="title"/>
          </p:nvPr>
        </p:nvSpPr>
        <p:spPr bwMode="auto">
          <a:xfrm>
            <a:off x="138113" y="95250"/>
            <a:ext cx="88693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9699" name="Rectangle 23">
            <a:extLst>
              <a:ext uri="{FF2B5EF4-FFF2-40B4-BE49-F238E27FC236}">
                <a16:creationId xmlns:a16="http://schemas.microsoft.com/office/drawing/2014/main" id="{9A156E52-BA82-4E25-BE9A-11E0F183CFF4}"/>
              </a:ext>
            </a:extLst>
          </p:cNvPr>
          <p:cNvSpPr>
            <a:spLocks noGrp="1" noChangeArrowheads="1"/>
          </p:cNvSpPr>
          <p:nvPr>
            <p:ph type="body" idx="1"/>
          </p:nvPr>
        </p:nvSpPr>
        <p:spPr bwMode="auto">
          <a:xfrm>
            <a:off x="138113" y="1246188"/>
            <a:ext cx="8869362"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5728104"/>
      </p:ext>
    </p:extLst>
  </p:cSld>
  <p:clrMap bg1="lt1" tx1="dk1" bg2="lt2" tx2="dk2" accent1="accent1" accent2="accent2" accent3="accent3" accent4="accent4" accent5="accent5" accent6="accent6" hlink="hlink" folHlink="folHlink"/>
  <p:sldLayoutIdLst>
    <p:sldLayoutId id="2147489359" r:id="rId1"/>
    <p:sldLayoutId id="2147489360" r:id="rId2"/>
    <p:sldLayoutId id="2147489361" r:id="rId3"/>
    <p:sldLayoutId id="2147489362" r:id="rId4"/>
    <p:sldLayoutId id="2147489363"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31746" name="Picture 14" descr="Picture2">
            <a:extLst>
              <a:ext uri="{FF2B5EF4-FFF2-40B4-BE49-F238E27FC236}">
                <a16:creationId xmlns:a16="http://schemas.microsoft.com/office/drawing/2014/main" id="{E820A78E-C905-4A85-95AE-B08EADCF48F0}"/>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16">
            <a:extLst>
              <a:ext uri="{FF2B5EF4-FFF2-40B4-BE49-F238E27FC236}">
                <a16:creationId xmlns:a16="http://schemas.microsoft.com/office/drawing/2014/main" id="{88729612-C7BE-4AA7-A314-E602DC2CCE7B}"/>
              </a:ext>
            </a:extLst>
          </p:cNvPr>
          <p:cNvSpPr>
            <a:spLocks noGrp="1" noChangeArrowheads="1"/>
          </p:cNvSpPr>
          <p:nvPr>
            <p:ph type="title"/>
          </p:nvPr>
        </p:nvSpPr>
        <p:spPr bwMode="auto">
          <a:xfrm>
            <a:off x="457200" y="174625"/>
            <a:ext cx="8572500"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31748" name="Group 22">
            <a:extLst>
              <a:ext uri="{FF2B5EF4-FFF2-40B4-BE49-F238E27FC236}">
                <a16:creationId xmlns:a16="http://schemas.microsoft.com/office/drawing/2014/main" id="{8DA313D5-8D1A-4BA3-A727-F7FF5A15E604}"/>
              </a:ext>
            </a:extLst>
          </p:cNvPr>
          <p:cNvGrpSpPr>
            <a:grpSpLocks/>
          </p:cNvGrpSpPr>
          <p:nvPr userDrawn="1"/>
        </p:nvGrpSpPr>
        <p:grpSpPr bwMode="auto">
          <a:xfrm>
            <a:off x="-14288" y="-96838"/>
            <a:ext cx="341313" cy="7035801"/>
            <a:chOff x="0" y="-61"/>
            <a:chExt cx="463" cy="4432"/>
          </a:xfrm>
        </p:grpSpPr>
        <p:pic>
          <p:nvPicPr>
            <p:cNvPr id="31750" name="Picture 20" descr="Picture1">
              <a:extLst>
                <a:ext uri="{FF2B5EF4-FFF2-40B4-BE49-F238E27FC236}">
                  <a16:creationId xmlns:a16="http://schemas.microsoft.com/office/drawing/2014/main" id="{D3779D7E-4F38-47E5-94D8-E4AD25666400}"/>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1" descr="Picture2">
              <a:extLst>
                <a:ext uri="{FF2B5EF4-FFF2-40B4-BE49-F238E27FC236}">
                  <a16:creationId xmlns:a16="http://schemas.microsoft.com/office/drawing/2014/main" id="{0FC00A39-87D4-4466-AA78-7F8AC0AE8C6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9" name="Rectangle 23">
            <a:extLst>
              <a:ext uri="{FF2B5EF4-FFF2-40B4-BE49-F238E27FC236}">
                <a16:creationId xmlns:a16="http://schemas.microsoft.com/office/drawing/2014/main" id="{88448AE1-2E25-4E6E-852E-40D6244AB37B}"/>
              </a:ext>
            </a:extLst>
          </p:cNvPr>
          <p:cNvSpPr>
            <a:spLocks noGrp="1" noChangeArrowheads="1"/>
          </p:cNvSpPr>
          <p:nvPr>
            <p:ph type="body" idx="1"/>
          </p:nvPr>
        </p:nvSpPr>
        <p:spPr bwMode="auto">
          <a:xfrm>
            <a:off x="149225" y="1171575"/>
            <a:ext cx="8880475"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64770650"/>
      </p:ext>
    </p:extLst>
  </p:cSld>
  <p:clrMap bg1="lt1" tx1="dk1" bg2="lt2" tx2="dk2" accent1="accent1" accent2="accent2" accent3="accent3" accent4="accent4" accent5="accent5" accent6="accent6" hlink="hlink" folHlink="folHlink"/>
  <p:sldLayoutIdLst>
    <p:sldLayoutId id="2147489365" r:id="rId1"/>
    <p:sldLayoutId id="2147489366" r:id="rId2"/>
    <p:sldLayoutId id="2147489367" r:id="rId3"/>
    <p:sldLayoutId id="2147489368" r:id="rId4"/>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28674" name="Picture 12" descr="Picture1">
            <a:extLst>
              <a:ext uri="{FF2B5EF4-FFF2-40B4-BE49-F238E27FC236}">
                <a16:creationId xmlns:a16="http://schemas.microsoft.com/office/drawing/2014/main" id="{A5AF0391-F6F1-4BFB-B28C-7BAEDBC6BE86}"/>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l="50955"/>
          <a:stretch>
            <a:fillRect/>
          </a:stretch>
        </p:blipFill>
        <p:spPr bwMode="auto">
          <a:xfrm>
            <a:off x="0" y="0"/>
            <a:ext cx="571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14" descr="Picture2">
            <a:extLst>
              <a:ext uri="{FF2B5EF4-FFF2-40B4-BE49-F238E27FC236}">
                <a16:creationId xmlns:a16="http://schemas.microsoft.com/office/drawing/2014/main" id="{501080C1-2BC4-4F64-98EC-FF467DF8DF6F}"/>
              </a:ext>
            </a:extLst>
          </p:cNvPr>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16">
            <a:extLst>
              <a:ext uri="{FF2B5EF4-FFF2-40B4-BE49-F238E27FC236}">
                <a16:creationId xmlns:a16="http://schemas.microsoft.com/office/drawing/2014/main" id="{E30B721F-2530-453A-BFA7-020791378A67}"/>
              </a:ext>
            </a:extLst>
          </p:cNvPr>
          <p:cNvSpPr>
            <a:spLocks noGrp="1" noChangeArrowheads="1"/>
          </p:cNvSpPr>
          <p:nvPr>
            <p:ph type="title"/>
          </p:nvPr>
        </p:nvSpPr>
        <p:spPr bwMode="auto">
          <a:xfrm>
            <a:off x="741363" y="174625"/>
            <a:ext cx="821848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28677" name="Rectangle 23">
            <a:extLst>
              <a:ext uri="{FF2B5EF4-FFF2-40B4-BE49-F238E27FC236}">
                <a16:creationId xmlns:a16="http://schemas.microsoft.com/office/drawing/2014/main" id="{1C0CA672-966F-475F-8A55-237BEE4536F2}"/>
              </a:ext>
            </a:extLst>
          </p:cNvPr>
          <p:cNvSpPr>
            <a:spLocks noGrp="1" noChangeArrowheads="1"/>
          </p:cNvSpPr>
          <p:nvPr>
            <p:ph type="body" idx="1"/>
          </p:nvPr>
        </p:nvSpPr>
        <p:spPr bwMode="auto">
          <a:xfrm>
            <a:off x="195263" y="1600200"/>
            <a:ext cx="87645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55532878"/>
      </p:ext>
    </p:extLst>
  </p:cSld>
  <p:clrMap bg1="lt1" tx1="dk1" bg2="lt2" tx2="dk2" accent1="accent1" accent2="accent2" accent3="accent3" accent4="accent4" accent5="accent5" accent6="accent6" hlink="hlink" folHlink="folHlink"/>
  <p:sldLayoutIdLst>
    <p:sldLayoutId id="2147489370" r:id="rId1"/>
    <p:sldLayoutId id="2147489371" r:id="rId2"/>
    <p:sldLayoutId id="2147489372" r:id="rId3"/>
    <p:sldLayoutId id="2147489373" r:id="rId4"/>
    <p:sldLayoutId id="2147489374" r:id="rId5"/>
    <p:sldLayoutId id="2147489375" r:id="rId6"/>
    <p:sldLayoutId id="2147489376" r:id="rId7"/>
    <p:sldLayoutId id="2147489377" r:id="rId8"/>
    <p:sldLayoutId id="2147489378" r:id="rId9"/>
    <p:sldLayoutId id="2147489379" r:id="rId10"/>
    <p:sldLayoutId id="2147489380" r:id="rId11"/>
    <p:sldLayoutId id="2147489381" r:id="rId12"/>
    <p:sldLayoutId id="2147489382" r:id="rId13"/>
    <p:sldLayoutId id="2147489383" r:id="rId14"/>
    <p:sldLayoutId id="2147489384" r:id="rId15"/>
    <p:sldLayoutId id="2147489385" r:id="rId16"/>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6E5C4937-F174-43C0-88CB-80AB92719F00}"/>
              </a:ext>
            </a:extLst>
          </p:cNvPr>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a:extLst>
              <a:ext uri="{FF2B5EF4-FFF2-40B4-BE49-F238E27FC236}">
                <a16:creationId xmlns:a16="http://schemas.microsoft.com/office/drawing/2014/main" id="{2420010F-9C43-48B9-AAC8-DBFE6ED6994A}"/>
              </a:ext>
            </a:extLst>
          </p:cNvPr>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70694672"/>
      </p:ext>
    </p:extLst>
  </p:cSld>
  <p:clrMap bg1="lt1" tx1="dk1" bg2="lt2" tx2="dk2" accent1="accent1" accent2="accent2" accent3="accent3" accent4="accent4" accent5="accent5" accent6="accent6" hlink="hlink" folHlink="folHlink"/>
  <p:sldLayoutIdLst>
    <p:sldLayoutId id="2147489387" r:id="rId1"/>
    <p:sldLayoutId id="2147489388" r:id="rId2"/>
    <p:sldLayoutId id="2147489389" r:id="rId3"/>
    <p:sldLayoutId id="2147489390" r:id="rId4"/>
    <p:sldLayoutId id="2147489391" r:id="rId5"/>
    <p:sldLayoutId id="2147489504" r:id="rId6"/>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3460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803275"/>
            <a:ext cx="149225" cy="774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477838" y="174625"/>
            <a:ext cx="8621712"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4938" y="1189038"/>
            <a:ext cx="8964612"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988959471"/>
      </p:ext>
    </p:extLst>
  </p:cSld>
  <p:clrMap bg1="lt1" tx1="dk1" bg2="lt2" tx2="dk2" accent1="accent1" accent2="accent2" accent3="accent3" accent4="accent4" accent5="accent5" accent6="accent6" hlink="hlink" folHlink="folHlink"/>
  <p:sldLayoutIdLst>
    <p:sldLayoutId id="2147489393" r:id="rId1"/>
    <p:sldLayoutId id="2147489394" r:id="rId2"/>
    <p:sldLayoutId id="2147489395" r:id="rId3"/>
    <p:sldLayoutId id="2147489396" r:id="rId4"/>
    <p:sldLayoutId id="2147489397" r:id="rId5"/>
    <p:sldLayoutId id="2147489398" r:id="rId6"/>
    <p:sldLayoutId id="2147489399" r:id="rId7"/>
    <p:sldLayoutId id="2147489400" r:id="rId8"/>
    <p:sldLayoutId id="2147489401" r:id="rId9"/>
    <p:sldLayoutId id="2147489402" r:id="rId10"/>
    <p:sldLayoutId id="2147489403" r:id="rId11"/>
    <p:sldLayoutId id="2147489404" r:id="rId12"/>
    <p:sldLayoutId id="2147489405" r:id="rId13"/>
    <p:sldLayoutId id="2147489406" r:id="rId14"/>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1986" name="Rectangle 16">
            <a:extLst>
              <a:ext uri="{FF2B5EF4-FFF2-40B4-BE49-F238E27FC236}">
                <a16:creationId xmlns:a16="http://schemas.microsoft.com/office/drawing/2014/main" id="{C3E396CE-2043-4FFC-855A-EBF057B41068}"/>
              </a:ext>
            </a:extLst>
          </p:cNvPr>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41987" name="Rectangle 23">
            <a:extLst>
              <a:ext uri="{FF2B5EF4-FFF2-40B4-BE49-F238E27FC236}">
                <a16:creationId xmlns:a16="http://schemas.microsoft.com/office/drawing/2014/main" id="{92AEF4ED-6D32-4FE6-94FE-9A341F2883BE}"/>
              </a:ext>
            </a:extLst>
          </p:cNvPr>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299575835"/>
      </p:ext>
    </p:extLst>
  </p:cSld>
  <p:clrMap bg1="lt1" tx1="dk1" bg2="lt2" tx2="dk2" accent1="accent1" accent2="accent2" accent3="accent3" accent4="accent4" accent5="accent5" accent6="accent6" hlink="hlink" folHlink="folHlink"/>
  <p:sldLayoutIdLst>
    <p:sldLayoutId id="2147489451" r:id="rId1"/>
    <p:sldLayoutId id="2147489452" r:id="rId2"/>
    <p:sldLayoutId id="2147489453" r:id="rId3"/>
    <p:sldLayoutId id="2147489454" r:id="rId4"/>
    <p:sldLayoutId id="2147489455" r:id="rId5"/>
    <p:sldLayoutId id="2147489456" r:id="rId6"/>
    <p:sldLayoutId id="2147489457" r:id="rId7"/>
    <p:sldLayoutId id="2147489458" r:id="rId8"/>
    <p:sldLayoutId id="2147489459" r:id="rId9"/>
    <p:sldLayoutId id="2147489460" r:id="rId10"/>
    <p:sldLayoutId id="2147489461" r:id="rId11"/>
    <p:sldLayoutId id="2147489462" r:id="rId12"/>
    <p:sldLayoutId id="2147489463" r:id="rId13"/>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36866" name="Picture 14" descr="Picture2">
            <a:extLst>
              <a:ext uri="{FF2B5EF4-FFF2-40B4-BE49-F238E27FC236}">
                <a16:creationId xmlns:a16="http://schemas.microsoft.com/office/drawing/2014/main" id="{940A80DF-AD3C-4F1F-BF65-17D2C4B814A5}"/>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16">
            <a:extLst>
              <a:ext uri="{FF2B5EF4-FFF2-40B4-BE49-F238E27FC236}">
                <a16:creationId xmlns:a16="http://schemas.microsoft.com/office/drawing/2014/main" id="{2BCE36B2-023C-44A6-8E17-601E2578F9F3}"/>
              </a:ext>
            </a:extLst>
          </p:cNvPr>
          <p:cNvSpPr>
            <a:spLocks noGrp="1" noChangeArrowheads="1"/>
          </p:cNvSpPr>
          <p:nvPr>
            <p:ph type="title"/>
          </p:nvPr>
        </p:nvSpPr>
        <p:spPr bwMode="auto">
          <a:xfrm>
            <a:off x="457200" y="174625"/>
            <a:ext cx="8572500"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36868" name="Group 22">
            <a:extLst>
              <a:ext uri="{FF2B5EF4-FFF2-40B4-BE49-F238E27FC236}">
                <a16:creationId xmlns:a16="http://schemas.microsoft.com/office/drawing/2014/main" id="{B9B08BA0-357E-4462-B9FD-2B7BAEA08128}"/>
              </a:ext>
            </a:extLst>
          </p:cNvPr>
          <p:cNvGrpSpPr>
            <a:grpSpLocks/>
          </p:cNvGrpSpPr>
          <p:nvPr userDrawn="1"/>
        </p:nvGrpSpPr>
        <p:grpSpPr bwMode="auto">
          <a:xfrm>
            <a:off x="-14288" y="-96838"/>
            <a:ext cx="341313" cy="7035801"/>
            <a:chOff x="0" y="-61"/>
            <a:chExt cx="463" cy="4432"/>
          </a:xfrm>
        </p:grpSpPr>
        <p:pic>
          <p:nvPicPr>
            <p:cNvPr id="36870" name="Picture 20" descr="Picture1">
              <a:extLst>
                <a:ext uri="{FF2B5EF4-FFF2-40B4-BE49-F238E27FC236}">
                  <a16:creationId xmlns:a16="http://schemas.microsoft.com/office/drawing/2014/main" id="{A850CB89-1CB0-4D53-88FE-944CC5EF4536}"/>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21" descr="Picture2">
              <a:extLst>
                <a:ext uri="{FF2B5EF4-FFF2-40B4-BE49-F238E27FC236}">
                  <a16:creationId xmlns:a16="http://schemas.microsoft.com/office/drawing/2014/main" id="{A7F944BB-676E-4D18-813A-B98EDC37A201}"/>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69" name="Rectangle 23">
            <a:extLst>
              <a:ext uri="{FF2B5EF4-FFF2-40B4-BE49-F238E27FC236}">
                <a16:creationId xmlns:a16="http://schemas.microsoft.com/office/drawing/2014/main" id="{C7664CCA-811C-4ADE-8F9F-6461DE9D1469}"/>
              </a:ext>
            </a:extLst>
          </p:cNvPr>
          <p:cNvSpPr>
            <a:spLocks noGrp="1" noChangeArrowheads="1"/>
          </p:cNvSpPr>
          <p:nvPr>
            <p:ph type="body" idx="1"/>
          </p:nvPr>
        </p:nvSpPr>
        <p:spPr bwMode="auto">
          <a:xfrm>
            <a:off x="149225" y="1171575"/>
            <a:ext cx="8880475"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057486642"/>
      </p:ext>
    </p:extLst>
  </p:cSld>
  <p:clrMap bg1="lt1" tx1="dk1" bg2="lt2" tx2="dk2" accent1="accent1" accent2="accent2" accent3="accent3" accent4="accent4" accent5="accent5" accent6="accent6" hlink="hlink" folHlink="folHlink"/>
  <p:sldLayoutIdLst>
    <p:sldLayoutId id="2147489465" r:id="rId1"/>
    <p:sldLayoutId id="2147489466" r:id="rId2"/>
    <p:sldLayoutId id="2147489467" r:id="rId3"/>
    <p:sldLayoutId id="2147489468" r:id="rId4"/>
    <p:sldLayoutId id="2147489469" r:id="rId5"/>
    <p:sldLayoutId id="2147489470" r:id="rId6"/>
    <p:sldLayoutId id="2147489471" r:id="rId7"/>
    <p:sldLayoutId id="2147489472" r:id="rId8"/>
    <p:sldLayoutId id="2147489474" r:id="rId9"/>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1130300" y="44450"/>
            <a:ext cx="77216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549275" y="1600200"/>
            <a:ext cx="80422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383649266"/>
      </p:ext>
    </p:extLst>
  </p:cSld>
  <p:clrMap bg1="lt1" tx1="dk1" bg2="lt2" tx2="dk2" accent1="accent1" accent2="accent2" accent3="accent3" accent4="accent4" accent5="accent5" accent6="accent6" hlink="hlink" folHlink="folHlink"/>
  <p:sldLayoutIdLst>
    <p:sldLayoutId id="2147488963" r:id="rId1"/>
    <p:sldLayoutId id="2147488964" r:id="rId2"/>
  </p:sldLayoutIdLst>
  <p:txStyles>
    <p:titleStyle>
      <a:lvl1pPr algn="l"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9250" indent="-349250" algn="l" rtl="0" eaLnBrk="0" fontAlgn="base" hangingPunct="0">
        <a:spcBef>
          <a:spcPts val="2000"/>
        </a:spcBef>
        <a:spcAft>
          <a:spcPct val="0"/>
        </a:spcAft>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336550" algn="l" rtl="0" eaLnBrk="0" fontAlgn="base" hangingPunct="0">
        <a:spcBef>
          <a:spcPts val="600"/>
        </a:spcBef>
        <a:spcAft>
          <a:spcPct val="0"/>
        </a:spcAft>
        <a:buSzPct val="100000"/>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968375" indent="-282575" algn="l" rtl="0" eaLnBrk="0" fontAlgn="base" hangingPunct="0">
        <a:spcBef>
          <a:spcPts val="600"/>
        </a:spcBef>
        <a:spcAft>
          <a:spcPct val="0"/>
        </a:spcAft>
        <a:buSzPct val="100000"/>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263650" indent="-295275" algn="l" rtl="0" eaLnBrk="0" fontAlgn="base" hangingPunct="0">
        <a:spcBef>
          <a:spcPts val="600"/>
        </a:spcBef>
        <a:spcAft>
          <a:spcPct val="0"/>
        </a:spcAft>
        <a:buSzPct val="100000"/>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1546225" indent="-282575" algn="l" rtl="0" eaLnBrk="0" fontAlgn="base" hangingPunct="0">
        <a:spcBef>
          <a:spcPts val="600"/>
        </a:spcBef>
        <a:spcAft>
          <a:spcPct val="0"/>
        </a:spcAft>
        <a:buSzPct val="100000"/>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228098" name="Rectangle 2">
            <a:extLst>
              <a:ext uri="{FF2B5EF4-FFF2-40B4-BE49-F238E27FC236}">
                <a16:creationId xmlns:a16="http://schemas.microsoft.com/office/drawing/2014/main" id="{2A1F2734-BE0E-407E-9313-5B90F7C632BF}"/>
              </a:ext>
            </a:extLst>
          </p:cNvPr>
          <p:cNvSpPr>
            <a:spLocks noGrp="1" noChangeArrowheads="1"/>
          </p:cNvSpPr>
          <p:nvPr>
            <p:ph type="title"/>
          </p:nvPr>
        </p:nvSpPr>
        <p:spPr bwMode="auto">
          <a:xfrm>
            <a:off x="236538" y="309563"/>
            <a:ext cx="864076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228099" name="Rectangle 3">
            <a:extLst>
              <a:ext uri="{FF2B5EF4-FFF2-40B4-BE49-F238E27FC236}">
                <a16:creationId xmlns:a16="http://schemas.microsoft.com/office/drawing/2014/main" id="{50C6586D-87E8-4D70-AB43-337D3DC2E6EA}"/>
              </a:ext>
            </a:extLst>
          </p:cNvPr>
          <p:cNvSpPr>
            <a:spLocks noGrp="1" noChangeArrowheads="1"/>
          </p:cNvSpPr>
          <p:nvPr>
            <p:ph type="body" idx="1"/>
          </p:nvPr>
        </p:nvSpPr>
        <p:spPr bwMode="auto">
          <a:xfrm>
            <a:off x="134938" y="1217613"/>
            <a:ext cx="887412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228103" name="Freeform 7">
            <a:extLst>
              <a:ext uri="{FF2B5EF4-FFF2-40B4-BE49-F238E27FC236}">
                <a16:creationId xmlns:a16="http://schemas.microsoft.com/office/drawing/2014/main" id="{2AD9DA06-0A35-482A-AD42-B90934DCEF19}"/>
              </a:ext>
            </a:extLst>
          </p:cNvPr>
          <p:cNvSpPr>
            <a:spLocks noChangeArrowheads="1"/>
          </p:cNvSpPr>
          <p:nvPr/>
        </p:nvSpPr>
        <p:spPr bwMode="auto">
          <a:xfrm>
            <a:off x="146050" y="153988"/>
            <a:ext cx="8831263" cy="877887"/>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8575" cap="flat" cmpd="sng">
            <a:solidFill>
              <a:srgbClr val="93E3FF"/>
            </a:solidFill>
            <a:prstDash val="solid"/>
            <a:miter lim="800000"/>
            <a:headEnd/>
            <a:tailEnd/>
          </a:ln>
        </p:spPr>
        <p:txBody>
          <a:bodyPr/>
          <a:lstStyle/>
          <a:p>
            <a:pPr algn="ctr">
              <a:lnSpc>
                <a:spcPct val="80000"/>
              </a:lnSpc>
              <a:defRPr/>
            </a:pPr>
            <a:endParaRPr lang="en-US" sz="4400">
              <a:solidFill>
                <a:srgbClr val="99CCFF"/>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endParaRPr>
          </a:p>
        </p:txBody>
      </p:sp>
      <p:sp>
        <p:nvSpPr>
          <p:cNvPr id="4228105" name="Freeform 9">
            <a:extLst>
              <a:ext uri="{FF2B5EF4-FFF2-40B4-BE49-F238E27FC236}">
                <a16:creationId xmlns:a16="http://schemas.microsoft.com/office/drawing/2014/main" id="{56BDB27D-1342-492A-8F56-2D4CA7619F94}"/>
              </a:ext>
            </a:extLst>
          </p:cNvPr>
          <p:cNvSpPr>
            <a:spLocks noChangeArrowheads="1"/>
          </p:cNvSpPr>
          <p:nvPr/>
        </p:nvSpPr>
        <p:spPr bwMode="auto">
          <a:xfrm rot="10800000">
            <a:off x="146050" y="5843588"/>
            <a:ext cx="8896350" cy="8255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93E3FF"/>
            </a:solidFill>
            <a:prstDash val="solid"/>
            <a:miter lim="800000"/>
            <a:headEnd/>
            <a:tailEnd/>
          </a:ln>
        </p:spPr>
        <p:txBody>
          <a:bodyPr/>
          <a:lstStyle/>
          <a:p>
            <a:pPr algn="ctr">
              <a:lnSpc>
                <a:spcPct val="80000"/>
              </a:lnSpc>
              <a:defRPr/>
            </a:pPr>
            <a:endParaRPr lang="en-US" sz="4400">
              <a:solidFill>
                <a:srgbClr val="99CCFF"/>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093437812"/>
      </p:ext>
    </p:extLst>
  </p:cSld>
  <p:clrMap bg1="lt1" tx1="dk1" bg2="lt2" tx2="dk2" accent1="accent1" accent2="accent2" accent3="accent3" accent4="accent4" accent5="accent5" accent6="accent6" hlink="hlink" folHlink="folHlink"/>
  <p:sldLayoutIdLst>
    <p:sldLayoutId id="2147489476" r:id="rId1"/>
    <p:sldLayoutId id="2147489477" r:id="rId2"/>
    <p:sldLayoutId id="2147489478" r:id="rId3"/>
    <p:sldLayoutId id="2147489479" r:id="rId4"/>
    <p:sldLayoutId id="2147489480" r:id="rId5"/>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228098"/>
                                        </p:tgtEl>
                                        <p:attrNameLst>
                                          <p:attrName>style.visibility</p:attrName>
                                        </p:attrNameLst>
                                      </p:cBhvr>
                                      <p:to>
                                        <p:strVal val="visible"/>
                                      </p:to>
                                    </p:set>
                                    <p:animEffect transition="in" filter="box(out)">
                                      <p:cBhvr>
                                        <p:cTn id="7" dur="500"/>
                                        <p:tgtEl>
                                          <p:spTgt spid="422809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228099"/>
                                        </p:tgtEl>
                                        <p:attrNameLst>
                                          <p:attrName>style.visibility</p:attrName>
                                        </p:attrNameLst>
                                      </p:cBhvr>
                                      <p:to>
                                        <p:strVal val="visible"/>
                                      </p:to>
                                    </p:set>
                                    <p:animEffect transition="in" filter="wipe(up)">
                                      <p:cBhvr>
                                        <p:cTn id="11" dur="500"/>
                                        <p:tgtEl>
                                          <p:spTgt spid="4228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8098" grpId="0" autoUpdateAnimBg="0"/>
      <p:bldP spid="4228099" grpId="0" autoUpdateAnimBg="0">
        <p:tmplLst>
          <p:tmpl>
            <p:tnLst>
              <p:par>
                <p:cTn presetID="22" presetClass="entr" presetSubtype="1" fill="hold" nodeType="afterEffect">
                  <p:stCondLst>
                    <p:cond delay="0"/>
                  </p:stCondLst>
                  <p:childTnLst>
                    <p:set>
                      <p:cBhvr>
                        <p:cTn dur="1" fill="hold">
                          <p:stCondLst>
                            <p:cond delay="0"/>
                          </p:stCondLst>
                        </p:cTn>
                        <p:tgtEl>
                          <p:spTgt spid="4228099"/>
                        </p:tgtEl>
                        <p:attrNameLst>
                          <p:attrName>style.visibility</p:attrName>
                        </p:attrNameLst>
                      </p:cBhvr>
                      <p:to>
                        <p:strVal val="visible"/>
                      </p:to>
                    </p:set>
                    <p:animEffect transition="in" filter="wipe(up)">
                      <p:cBhvr>
                        <p:cTn dur="500"/>
                        <p:tgtEl>
                          <p:spTgt spid="4228099"/>
                        </p:tgtEl>
                      </p:cBhvr>
                    </p:animEffect>
                  </p:childTnLst>
                </p:cTn>
              </p:par>
            </p:tnLst>
          </p:tmpl>
        </p:tmplLst>
      </p:bldP>
    </p:bldLst>
  </p:timing>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342900" indent="-342900" algn="l" rtl="0" eaLnBrk="0" fontAlgn="base" hangingPunct="0">
        <a:spcBef>
          <a:spcPct val="20000"/>
        </a:spcBef>
        <a:spcAft>
          <a:spcPct val="0"/>
        </a:spcAft>
        <a:buClr>
          <a:srgbClr val="99CCFF"/>
        </a:buClr>
        <a:buSzPct val="90000"/>
        <a:buFont typeface="Wingdings 3" panose="05040102010807070707" pitchFamily="18" charset="2"/>
        <a:buChar char=""/>
        <a:defRPr sz="2800">
          <a:solidFill>
            <a:schemeClr val="bg1"/>
          </a:solidFill>
          <a:latin typeface="+mn-lt"/>
          <a:ea typeface="+mn-ea"/>
          <a:cs typeface="+mn-cs"/>
        </a:defRPr>
      </a:lvl1pPr>
      <a:lvl2pPr marL="669925" indent="-325438" algn="l" rtl="0" eaLnBrk="0" fontAlgn="base" hangingPunct="0">
        <a:spcBef>
          <a:spcPct val="20000"/>
        </a:spcBef>
        <a:spcAft>
          <a:spcPct val="0"/>
        </a:spcAft>
        <a:buClr>
          <a:schemeClr val="bg1"/>
        </a:buClr>
        <a:buSzPct val="90000"/>
        <a:buFont typeface="Wingdings 2" panose="05020102010507070707" pitchFamily="18" charset="2"/>
        <a:buChar char=""/>
        <a:defRPr sz="2600">
          <a:solidFill>
            <a:srgbClr val="FFFF99"/>
          </a:solidFill>
          <a:latin typeface="+mn-lt"/>
        </a:defRPr>
      </a:lvl2pPr>
      <a:lvl3pPr marL="1022350" indent="-350838" algn="l" rtl="0" eaLnBrk="0" fontAlgn="base" hangingPunct="0">
        <a:spcBef>
          <a:spcPct val="20000"/>
        </a:spcBef>
        <a:spcAft>
          <a:spcPct val="0"/>
        </a:spcAft>
        <a:buClr>
          <a:srgbClr val="FFFF99"/>
        </a:buClr>
        <a:buSzPct val="90000"/>
        <a:buFont typeface="Wingdings 2" panose="05020102010507070707" pitchFamily="18" charset="2"/>
        <a:buChar char="®"/>
        <a:defRPr sz="2400">
          <a:solidFill>
            <a:srgbClr val="BDEEFF"/>
          </a:solidFill>
          <a:latin typeface="+mn-lt"/>
        </a:defRPr>
      </a:lvl3pPr>
      <a:lvl4pPr marL="1339850" indent="-315913" algn="l" rtl="0" eaLnBrk="0" fontAlgn="base" hangingPunct="0">
        <a:spcBef>
          <a:spcPct val="20000"/>
        </a:spcBef>
        <a:spcAft>
          <a:spcPct val="0"/>
        </a:spcAft>
        <a:buClr>
          <a:schemeClr val="accent1"/>
        </a:buClr>
        <a:buSzPct val="90000"/>
        <a:buFont typeface="Arial" panose="020B0604020202020204" pitchFamily="34" charset="0"/>
        <a:buChar char="~"/>
        <a:defRPr sz="2000">
          <a:solidFill>
            <a:schemeClr val="tx1"/>
          </a:solidFill>
          <a:latin typeface="+mn-lt"/>
        </a:defRPr>
      </a:lvl4pPr>
      <a:lvl5pPr marL="1681163" indent="-339725"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2050" name="Picture 12" descr="Picture1"/>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l="50955"/>
          <a:stretch>
            <a:fillRect/>
          </a:stretch>
        </p:blipFill>
        <p:spPr bwMode="auto">
          <a:xfrm>
            <a:off x="0" y="0"/>
            <a:ext cx="571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icture2"/>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6"/>
          <p:cNvSpPr>
            <a:spLocks noGrp="1" noChangeArrowheads="1"/>
          </p:cNvSpPr>
          <p:nvPr>
            <p:ph type="title"/>
          </p:nvPr>
        </p:nvSpPr>
        <p:spPr bwMode="auto">
          <a:xfrm>
            <a:off x="741363" y="174625"/>
            <a:ext cx="821848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2053" name="Rectangle 23"/>
          <p:cNvSpPr>
            <a:spLocks noGrp="1" noChangeArrowheads="1"/>
          </p:cNvSpPr>
          <p:nvPr>
            <p:ph type="body" idx="1"/>
          </p:nvPr>
        </p:nvSpPr>
        <p:spPr bwMode="auto">
          <a:xfrm>
            <a:off x="195263" y="1600200"/>
            <a:ext cx="87645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40998917"/>
      </p:ext>
    </p:extLst>
  </p:cSld>
  <p:clrMap bg1="lt1" tx1="dk1" bg2="lt2" tx2="dk2" accent1="accent1" accent2="accent2" accent3="accent3" accent4="accent4" accent5="accent5" accent6="accent6" hlink="hlink" folHlink="folHlink"/>
  <p:sldLayoutIdLst>
    <p:sldLayoutId id="2147489482" r:id="rId1"/>
    <p:sldLayoutId id="2147489483" r:id="rId2"/>
    <p:sldLayoutId id="2147489484" r:id="rId3"/>
    <p:sldLayoutId id="2147489485" r:id="rId4"/>
    <p:sldLayoutId id="2147489486" r:id="rId5"/>
    <p:sldLayoutId id="2147489487" r:id="rId6"/>
    <p:sldLayoutId id="2147489488" r:id="rId7"/>
    <p:sldLayoutId id="2147489489" r:id="rId8"/>
    <p:sldLayoutId id="2147489490" r:id="rId9"/>
    <p:sldLayoutId id="2147489491" r:id="rId10"/>
    <p:sldLayoutId id="2147489492" r:id="rId11"/>
    <p:sldLayoutId id="2147489493" r:id="rId12"/>
    <p:sldLayoutId id="2147489494" r:id="rId13"/>
    <p:sldLayoutId id="2147489495" r:id="rId14"/>
    <p:sldLayoutId id="2147489496" r:id="rId15"/>
    <p:sldLayoutId id="2147489497" r:id="rId16"/>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0108151"/>
      </p:ext>
    </p:extLst>
  </p:cSld>
  <p:clrMap bg1="lt1" tx1="dk1" bg2="lt2" tx2="dk2" accent1="accent1" accent2="accent2" accent3="accent3" accent4="accent4" accent5="accent5" accent6="accent6" hlink="hlink" folHlink="folHlink"/>
  <p:sldLayoutIdLst>
    <p:sldLayoutId id="2147488968" r:id="rId1"/>
    <p:sldLayoutId id="2147488969" r:id="rId2"/>
    <p:sldLayoutId id="2147488970" r:id="rId3"/>
    <p:sldLayoutId id="2147488971" r:id="rId4"/>
    <p:sldLayoutId id="2147488972" r:id="rId5"/>
    <p:sldLayoutId id="2147488973" r:id="rId6"/>
    <p:sldLayoutId id="2147488974" r:id="rId7"/>
    <p:sldLayoutId id="2147488975" r:id="rId8"/>
    <p:sldLayoutId id="2147488976" r:id="rId9"/>
    <p:sldLayoutId id="2147488977" r:id="rId10"/>
    <p:sldLayoutId id="2147488978" r:id="rId11"/>
    <p:sldLayoutId id="2147488979" r:id="rId12"/>
    <p:sldLayoutId id="2147488980" r:id="rId13"/>
    <p:sldLayoutId id="2147488981" r:id="rId14"/>
    <p:sldLayoutId id="2147488982" r:id="rId15"/>
    <p:sldLayoutId id="2147488983" r:id="rId16"/>
    <p:sldLayoutId id="2147488984" r:id="rId17"/>
    <p:sldLayoutId id="2147488985" r:id="rId18"/>
    <p:sldLayoutId id="2147488986" r:id="rId19"/>
    <p:sldLayoutId id="2147488987" r:id="rId20"/>
    <p:sldLayoutId id="2147488988"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52400" y="274638"/>
            <a:ext cx="8839200" cy="78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52400" y="1246188"/>
            <a:ext cx="8855075"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512960905"/>
      </p:ext>
    </p:extLst>
  </p:cSld>
  <p:clrMap bg1="lt1" tx1="dk1" bg2="lt2" tx2="dk2" accent1="accent1" accent2="accent2" accent3="accent3" accent4="accent4" accent5="accent5" accent6="accent6" hlink="hlink" folHlink="folHlink"/>
  <p:sldLayoutIdLst>
    <p:sldLayoutId id="2147488990" r:id="rId1"/>
    <p:sldLayoutId id="2147488991" r:id="rId2"/>
    <p:sldLayoutId id="2147488992" r:id="rId3"/>
    <p:sldLayoutId id="2147488993" r:id="rId4"/>
    <p:sldLayoutId id="2147488994"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52400" y="274638"/>
            <a:ext cx="8839200" cy="78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52400" y="1246188"/>
            <a:ext cx="8855075"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71617127"/>
      </p:ext>
    </p:extLst>
  </p:cSld>
  <p:clrMap bg1="lt1" tx1="dk1" bg2="lt2" tx2="dk2" accent1="accent1" accent2="accent2" accent3="accent3" accent4="accent4" accent5="accent5" accent6="accent6" hlink="hlink" folHlink="folHlink"/>
  <p:sldLayoutIdLst>
    <p:sldLayoutId id="2147489008" r:id="rId1"/>
    <p:sldLayoutId id="2147489009" r:id="rId2"/>
    <p:sldLayoutId id="2147489010" r:id="rId3"/>
    <p:sldLayoutId id="2147489011" r:id="rId4"/>
    <p:sldLayoutId id="2147489012" r:id="rId5"/>
    <p:sldLayoutId id="2147489013" r:id="rId6"/>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744911186"/>
      </p:ext>
    </p:extLst>
  </p:cSld>
  <p:clrMap bg1="lt1" tx1="dk1" bg2="lt2" tx2="dk2" accent1="accent1" accent2="accent2" accent3="accent3" accent4="accent4" accent5="accent5" accent6="accent6" hlink="hlink" folHlink="folHlink"/>
  <p:sldLayoutIdLst>
    <p:sldLayoutId id="2147489027" r:id="rId1"/>
    <p:sldLayoutId id="2147489028" r:id="rId2"/>
    <p:sldLayoutId id="2147489029" r:id="rId3"/>
    <p:sldLayoutId id="2147489030" r:id="rId4"/>
    <p:sldLayoutId id="2147489031" r:id="rId5"/>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983052" name="Picture 12" descr="Picture1"/>
          <p:cNvPicPr>
            <a:picLocks noChangeAspect="1" noChangeArrowheads="1"/>
          </p:cNvPicPr>
          <p:nvPr userDrawn="1"/>
        </p:nvPicPr>
        <p:blipFill>
          <a:blip r:embed="rId17" cstate="print"/>
          <a:srcRect l="50955"/>
          <a:stretch>
            <a:fillRect/>
          </a:stretch>
        </p:blipFill>
        <p:spPr bwMode="auto">
          <a:xfrm>
            <a:off x="0" y="0"/>
            <a:ext cx="735013" cy="1171575"/>
          </a:xfrm>
          <a:prstGeom prst="rect">
            <a:avLst/>
          </a:prstGeom>
          <a:noFill/>
        </p:spPr>
      </p:pic>
      <p:pic>
        <p:nvPicPr>
          <p:cNvPr id="983054" name="Picture 14" descr="Picture2"/>
          <p:cNvPicPr>
            <a:picLocks noChangeAspect="1" noChangeArrowheads="1"/>
          </p:cNvPicPr>
          <p:nvPr userDrawn="1"/>
        </p:nvPicPr>
        <p:blipFill>
          <a:blip r:embed="rId18" cstate="print"/>
          <a:srcRect/>
          <a:stretch>
            <a:fillRect/>
          </a:stretch>
        </p:blipFill>
        <p:spPr bwMode="auto">
          <a:xfrm>
            <a:off x="0" y="-96838"/>
            <a:ext cx="227013" cy="7035801"/>
          </a:xfrm>
          <a:prstGeom prst="rect">
            <a:avLst/>
          </a:prstGeom>
          <a:noFill/>
        </p:spPr>
      </p:pic>
      <p:sp>
        <p:nvSpPr>
          <p:cNvPr id="983056" name="Rectangle 16"/>
          <p:cNvSpPr>
            <a:spLocks noGrp="1" noChangeArrowheads="1"/>
          </p:cNvSpPr>
          <p:nvPr>
            <p:ph type="title"/>
          </p:nvPr>
        </p:nvSpPr>
        <p:spPr bwMode="auto">
          <a:xfrm>
            <a:off x="741363" y="174625"/>
            <a:ext cx="8115300" cy="814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Title goes here</a:t>
            </a:r>
          </a:p>
        </p:txBody>
      </p:sp>
      <p:grpSp>
        <p:nvGrpSpPr>
          <p:cNvPr id="983062" name="Group 22"/>
          <p:cNvGrpSpPr>
            <a:grpSpLocks/>
          </p:cNvGrpSpPr>
          <p:nvPr userDrawn="1"/>
        </p:nvGrpSpPr>
        <p:grpSpPr bwMode="auto">
          <a:xfrm>
            <a:off x="0" y="-96838"/>
            <a:ext cx="735013" cy="7035801"/>
            <a:chOff x="0" y="-61"/>
            <a:chExt cx="463" cy="4432"/>
          </a:xfrm>
        </p:grpSpPr>
        <p:pic>
          <p:nvPicPr>
            <p:cNvPr id="983060" name="Picture 20" descr="Picture1"/>
            <p:cNvPicPr>
              <a:picLocks noChangeAspect="1" noChangeArrowheads="1"/>
            </p:cNvPicPr>
            <p:nvPr userDrawn="1"/>
          </p:nvPicPr>
          <p:blipFill>
            <a:blip r:embed="rId17" cstate="print"/>
            <a:srcRect l="50955"/>
            <a:stretch>
              <a:fillRect/>
            </a:stretch>
          </p:blipFill>
          <p:spPr bwMode="auto">
            <a:xfrm>
              <a:off x="0" y="0"/>
              <a:ext cx="463" cy="738"/>
            </a:xfrm>
            <a:prstGeom prst="rect">
              <a:avLst/>
            </a:prstGeom>
            <a:noFill/>
          </p:spPr>
        </p:pic>
        <p:pic>
          <p:nvPicPr>
            <p:cNvPr id="983061" name="Picture 21" descr="Picture2"/>
            <p:cNvPicPr>
              <a:picLocks noChangeAspect="1" noChangeArrowheads="1"/>
            </p:cNvPicPr>
            <p:nvPr userDrawn="1"/>
          </p:nvPicPr>
          <p:blipFill>
            <a:blip r:embed="rId18" cstate="print"/>
            <a:srcRect/>
            <a:stretch>
              <a:fillRect/>
            </a:stretch>
          </p:blipFill>
          <p:spPr bwMode="auto">
            <a:xfrm>
              <a:off x="0" y="-61"/>
              <a:ext cx="143" cy="4432"/>
            </a:xfrm>
            <a:prstGeom prst="rect">
              <a:avLst/>
            </a:prstGeom>
            <a:noFill/>
          </p:spPr>
        </p:pic>
      </p:grpSp>
      <p:sp>
        <p:nvSpPr>
          <p:cNvPr id="983063" name="Rectangle 2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678713"/>
      </p:ext>
    </p:extLst>
  </p:cSld>
  <p:clrMap bg1="lt1" tx1="dk1" bg2="lt2" tx2="dk2" accent1="accent1" accent2="accent2" accent3="accent3" accent4="accent4" accent5="accent5" accent6="accent6" hlink="hlink" folHlink="folHlink"/>
  <p:sldLayoutIdLst>
    <p:sldLayoutId id="2147489041" r:id="rId1"/>
    <p:sldLayoutId id="2147489042" r:id="rId2"/>
    <p:sldLayoutId id="2147489043" r:id="rId3"/>
    <p:sldLayoutId id="2147489044" r:id="rId4"/>
    <p:sldLayoutId id="2147489045" r:id="rId5"/>
    <p:sldLayoutId id="2147489046" r:id="rId6"/>
    <p:sldLayoutId id="2147489047" r:id="rId7"/>
    <p:sldLayoutId id="2147489048" r:id="rId8"/>
    <p:sldLayoutId id="2147489049" r:id="rId9"/>
    <p:sldLayoutId id="2147489050" r:id="rId10"/>
    <p:sldLayoutId id="2147489051" r:id="rId11"/>
    <p:sldLayoutId id="2147489052" r:id="rId12"/>
    <p:sldLayoutId id="2147489053" r:id="rId13"/>
    <p:sldLayoutId id="2147489054" r:id="rId14"/>
    <p:sldLayoutId id="2147489055" r:id="rId15"/>
  </p:sldLayoutIdLst>
  <p:txStyles>
    <p:titleStyle>
      <a:lvl1pPr algn="l" rtl="0" fontAlgn="base">
        <a:spcBef>
          <a:spcPct val="0"/>
        </a:spcBef>
        <a:spcAft>
          <a:spcPct val="0"/>
        </a:spcAft>
        <a:defRPr sz="4000" b="1">
          <a:solidFill>
            <a:srgbClr val="FFFF00"/>
          </a:solidFill>
          <a:latin typeface="+mj-lt"/>
          <a:ea typeface="+mj-ea"/>
          <a:cs typeface="+mj-cs"/>
        </a:defRPr>
      </a:lvl1pPr>
      <a:lvl2pPr algn="l" rtl="0" fontAlgn="base">
        <a:spcBef>
          <a:spcPct val="0"/>
        </a:spcBef>
        <a:spcAft>
          <a:spcPct val="0"/>
        </a:spcAft>
        <a:defRPr sz="4000" b="1">
          <a:solidFill>
            <a:srgbClr val="FFFF00"/>
          </a:solidFill>
          <a:latin typeface="Tahoma" pitchFamily="34" charset="0"/>
        </a:defRPr>
      </a:lvl2pPr>
      <a:lvl3pPr algn="l" rtl="0" fontAlgn="base">
        <a:spcBef>
          <a:spcPct val="0"/>
        </a:spcBef>
        <a:spcAft>
          <a:spcPct val="0"/>
        </a:spcAft>
        <a:defRPr sz="4000" b="1">
          <a:solidFill>
            <a:srgbClr val="FFFF00"/>
          </a:solidFill>
          <a:latin typeface="Tahoma" pitchFamily="34" charset="0"/>
        </a:defRPr>
      </a:lvl3pPr>
      <a:lvl4pPr algn="l" rtl="0" fontAlgn="base">
        <a:spcBef>
          <a:spcPct val="0"/>
        </a:spcBef>
        <a:spcAft>
          <a:spcPct val="0"/>
        </a:spcAft>
        <a:defRPr sz="4000" b="1">
          <a:solidFill>
            <a:srgbClr val="FFFF00"/>
          </a:solidFill>
          <a:latin typeface="Tahoma" pitchFamily="34" charset="0"/>
        </a:defRPr>
      </a:lvl4pPr>
      <a:lvl5pPr algn="l" rtl="0" fontAlgn="base">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fontAlgn="base">
        <a:spcBef>
          <a:spcPct val="20000"/>
        </a:spcBef>
        <a:spcAft>
          <a:spcPct val="0"/>
        </a:spcAft>
        <a:buClr>
          <a:srgbClr val="A1C2E7"/>
        </a:buClr>
        <a:buSzPct val="85000"/>
        <a:buFont typeface="Wingdings" pitchFamily="2" charset="2"/>
        <a:buChar char="n"/>
        <a:defRPr sz="2800" b="1">
          <a:solidFill>
            <a:schemeClr val="bg1"/>
          </a:solidFill>
          <a:latin typeface="+mn-lt"/>
          <a:ea typeface="+mn-ea"/>
          <a:cs typeface="+mn-cs"/>
        </a:defRPr>
      </a:lvl1pPr>
      <a:lvl2pPr marL="914400" indent="-336550" algn="l" rtl="0" fontAlgn="base">
        <a:spcBef>
          <a:spcPct val="20000"/>
        </a:spcBef>
        <a:spcAft>
          <a:spcPct val="0"/>
        </a:spcAft>
        <a:buClr>
          <a:srgbClr val="FFFF66"/>
        </a:buClr>
        <a:buSzPct val="80000"/>
        <a:buFont typeface="Wingdings 3" pitchFamily="18" charset="2"/>
        <a:buChar char=""/>
        <a:defRPr sz="2600">
          <a:solidFill>
            <a:schemeClr val="bg1"/>
          </a:solidFill>
          <a:latin typeface="+mn-lt"/>
        </a:defRPr>
      </a:lvl2pPr>
      <a:lvl3pPr marL="1376363" indent="-228600" algn="l" rtl="0" fontAlgn="base">
        <a:spcBef>
          <a:spcPct val="20000"/>
        </a:spcBef>
        <a:spcAft>
          <a:spcPct val="0"/>
        </a:spcAft>
        <a:buClr>
          <a:srgbClr val="99CCFF"/>
        </a:buClr>
        <a:buSzPct val="75000"/>
        <a:buFont typeface="Wingdings 2" pitchFamily="18" charset="2"/>
        <a:buChar char="®"/>
        <a:defRPr sz="2400">
          <a:solidFill>
            <a:schemeClr val="bg1"/>
          </a:solidFill>
          <a:latin typeface="+mn-lt"/>
        </a:defRPr>
      </a:lvl3pPr>
      <a:lvl4pPr marL="1719263" indent="-228600" algn="l" rtl="0" fontAlgn="base">
        <a:spcBef>
          <a:spcPct val="20000"/>
        </a:spcBef>
        <a:spcAft>
          <a:spcPct val="0"/>
        </a:spcAft>
        <a:buChar char="–"/>
        <a:defRPr sz="2000">
          <a:solidFill>
            <a:schemeClr val="bg1"/>
          </a:solidFill>
          <a:latin typeface="+mn-lt"/>
        </a:defRPr>
      </a:lvl4pPr>
      <a:lvl5pPr marL="2062163" indent="-228600" algn="l" rtl="0" fontAlgn="base">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9.xml"/></Relationships>
</file>

<file path=ppt/slides/_rels/slide3.xml.rels><?xml version="1.0" encoding="UTF-8" standalone="yes"?>
<Relationships xmlns="http://schemas.openxmlformats.org/package/2006/relationships"><Relationship Id="rId3" Type="http://schemas.openxmlformats.org/officeDocument/2006/relationships/hyperlink" Target="https://eyenetra.com/" TargetMode="External"/><Relationship Id="rId7" Type="http://schemas.openxmlformats.org/officeDocument/2006/relationships/hyperlink" Target="https://www.warbyparker.com/" TargetMode="External"/><Relationship Id="rId2" Type="http://schemas.openxmlformats.org/officeDocument/2006/relationships/hyperlink" Target="https://www.opternative.com/" TargetMode="External"/><Relationship Id="rId1" Type="http://schemas.openxmlformats.org/officeDocument/2006/relationships/slideLayout" Target="../slideLayouts/slideLayout326.xml"/><Relationship Id="rId6" Type="http://schemas.openxmlformats.org/officeDocument/2006/relationships/hyperlink" Target="http://www.vmaxvision.com/" TargetMode="External"/><Relationship Id="rId5" Type="http://schemas.openxmlformats.org/officeDocument/2006/relationships/hyperlink" Target="https://www.smartvisionlabs.com/" TargetMode="External"/><Relationship Id="rId4" Type="http://schemas.openxmlformats.org/officeDocument/2006/relationships/hyperlink" Target="http://myvisionpod.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Text Box 6"/>
          <p:cNvSpPr txBox="1">
            <a:spLocks noChangeArrowheads="1"/>
          </p:cNvSpPr>
          <p:nvPr/>
        </p:nvSpPr>
        <p:spPr bwMode="auto">
          <a:xfrm>
            <a:off x="1906587" y="2352027"/>
            <a:ext cx="53308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spAutoFit/>
          </a:bodyPr>
          <a:lstStyle>
            <a:lvl1pPr>
              <a:spcBef>
                <a:spcPct val="20000"/>
              </a:spcBef>
              <a:buClr>
                <a:srgbClr val="A1C2E7"/>
              </a:buClr>
              <a:buSzPct val="75000"/>
              <a:buFont typeface="Wingdings" panose="05000000000000000000" pitchFamily="2" charset="2"/>
              <a:buChar char="n"/>
              <a:defRPr sz="2800" b="1">
                <a:solidFill>
                  <a:schemeClr val="bg1"/>
                </a:solidFill>
                <a:latin typeface="Arial" panose="020B0604020202020204" pitchFamily="34" charset="0"/>
              </a:defRPr>
            </a:lvl1pPr>
            <a:lvl2pPr marL="742950" indent="-285750">
              <a:spcBef>
                <a:spcPct val="20000"/>
              </a:spcBef>
              <a:buClr>
                <a:srgbClr val="FFFF66"/>
              </a:buClr>
              <a:buSzPct val="80000"/>
              <a:buFont typeface="Wingdings 3" panose="05040102010807070707" pitchFamily="18" charset="2"/>
              <a:buChar char=""/>
              <a:defRPr sz="2600">
                <a:solidFill>
                  <a:schemeClr val="bg1"/>
                </a:solidFill>
                <a:latin typeface="Arial" panose="020B0604020202020204" pitchFamily="34" charset="0"/>
              </a:defRPr>
            </a:lvl2pPr>
            <a:lvl3pPr marL="1143000" indent="-228600">
              <a:spcBef>
                <a:spcPct val="20000"/>
              </a:spcBef>
              <a:buClr>
                <a:srgbClr val="99CCFF"/>
              </a:buClr>
              <a:buSzPct val="75000"/>
              <a:buFont typeface="Wingdings 2" panose="05020102010507070707" pitchFamily="18" charset="2"/>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Ron Melton, OD, FAAO</a:t>
            </a:r>
            <a:endParaRPr kumimoji="0" lang="en-US" altLang="en-US" sz="2400" b="1" i="1"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Randall Thomas, OD, MPH, FAAO</a:t>
            </a: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www.eyeupdate.com</a:t>
            </a:r>
          </a:p>
        </p:txBody>
      </p:sp>
      <p:sp>
        <p:nvSpPr>
          <p:cNvPr id="29699" name="Title 1"/>
          <p:cNvSpPr>
            <a:spLocks noGrp="1"/>
          </p:cNvSpPr>
          <p:nvPr>
            <p:ph type="ctrTitle"/>
          </p:nvPr>
        </p:nvSpPr>
        <p:spPr>
          <a:xfrm>
            <a:off x="1143000" y="692167"/>
            <a:ext cx="6858000" cy="1403350"/>
          </a:xfrm>
        </p:spPr>
        <p:txBody>
          <a:bodyPr>
            <a:normAutofit/>
          </a:bodyPr>
          <a:lstStyle/>
          <a:p>
            <a:r>
              <a:rPr lang="en-US" dirty="0"/>
              <a:t> Eye Care Update – Part I</a:t>
            </a:r>
          </a:p>
        </p:txBody>
      </p:sp>
    </p:spTree>
    <p:extLst>
      <p:ext uri="{BB962C8B-B14F-4D97-AF65-F5344CB8AC3E}">
        <p14:creationId xmlns:p14="http://schemas.microsoft.com/office/powerpoint/2010/main" val="32790658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47663" y="363538"/>
            <a:ext cx="8659812" cy="884237"/>
          </a:xfrm>
        </p:spPr>
        <p:txBody>
          <a:bodyPr/>
          <a:lstStyle/>
          <a:p>
            <a:r>
              <a:rPr lang="en-US" altLang="en-US"/>
              <a:t>Are Generics OK?</a:t>
            </a:r>
          </a:p>
        </p:txBody>
      </p:sp>
      <p:sp>
        <p:nvSpPr>
          <p:cNvPr id="28675" name="Content Placeholder 2"/>
          <p:cNvSpPr>
            <a:spLocks noGrp="1"/>
          </p:cNvSpPr>
          <p:nvPr>
            <p:ph idx="1"/>
          </p:nvPr>
        </p:nvSpPr>
        <p:spPr>
          <a:xfrm>
            <a:off x="880269" y="1474788"/>
            <a:ext cx="7389812" cy="5497512"/>
          </a:xfrm>
        </p:spPr>
        <p:txBody>
          <a:bodyPr/>
          <a:lstStyle/>
          <a:p>
            <a:pPr marL="0" indent="0">
              <a:buFont typeface="Wingdings" panose="05000000000000000000" pitchFamily="2" charset="2"/>
              <a:buNone/>
            </a:pPr>
            <a:r>
              <a:rPr lang="en-US" altLang="en-US" dirty="0"/>
              <a:t>“The more recent (since 1992) ophthalmic generics are approved according to strict criteria for sameness and are expected to behave in the same manner as the innovator.”</a:t>
            </a:r>
          </a:p>
          <a:p>
            <a:pPr marL="0" indent="0">
              <a:buFont typeface="Wingdings" panose="05000000000000000000" pitchFamily="2" charset="2"/>
              <a:buNone/>
            </a:pPr>
            <a:endParaRPr lang="en-US" altLang="en-US" dirty="0"/>
          </a:p>
          <a:p>
            <a:pPr marL="0" indent="0">
              <a:buFont typeface="Wingdings" panose="05000000000000000000" pitchFamily="2" charset="2"/>
              <a:buNone/>
            </a:pPr>
            <a:r>
              <a:rPr lang="en-US" altLang="en-US" sz="2000" i="1" dirty="0">
                <a:solidFill>
                  <a:srgbClr val="9BFFCD"/>
                </a:solidFill>
              </a:rPr>
              <a:t>Reference:  Ophthalmology, June 2012.  </a:t>
            </a:r>
          </a:p>
          <a:p>
            <a:pPr marL="0" indent="0">
              <a:buFont typeface="Wingdings" panose="05000000000000000000" pitchFamily="2" charset="2"/>
              <a:buNone/>
            </a:pPr>
            <a:r>
              <a:rPr lang="en-US" altLang="en-US" sz="2000" i="1" dirty="0">
                <a:solidFill>
                  <a:srgbClr val="9BFFCD"/>
                </a:solidFill>
              </a:rPr>
              <a:t>Editorial by W. Chambers, MD of the FDA</a:t>
            </a:r>
          </a:p>
        </p:txBody>
      </p:sp>
    </p:spTree>
    <p:extLst>
      <p:ext uri="{BB962C8B-B14F-4D97-AF65-F5344CB8AC3E}">
        <p14:creationId xmlns:p14="http://schemas.microsoft.com/office/powerpoint/2010/main" val="1892930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3"/>
          <p:cNvSpPr>
            <a:spLocks noGrp="1"/>
          </p:cNvSpPr>
          <p:nvPr>
            <p:ph idx="1"/>
          </p:nvPr>
        </p:nvSpPr>
        <p:spPr>
          <a:xfrm>
            <a:off x="264319" y="1139825"/>
            <a:ext cx="8616950" cy="5497513"/>
          </a:xfrm>
        </p:spPr>
        <p:txBody>
          <a:bodyPr/>
          <a:lstStyle/>
          <a:p>
            <a:pPr>
              <a:spcBef>
                <a:spcPts val="0"/>
              </a:spcBef>
              <a:spcAft>
                <a:spcPts val="1800"/>
              </a:spcAft>
              <a:defRPr/>
            </a:pPr>
            <a:r>
              <a:rPr lang="en-US" dirty="0"/>
              <a:t>“An estimated 50 percent of medications used routinely in ophthalmic practice are used off-label.”</a:t>
            </a:r>
          </a:p>
          <a:p>
            <a:pPr>
              <a:spcBef>
                <a:spcPts val="0"/>
              </a:spcBef>
              <a:spcAft>
                <a:spcPts val="1800"/>
              </a:spcAft>
              <a:defRPr/>
            </a:pPr>
            <a:r>
              <a:rPr lang="en-US" dirty="0"/>
              <a:t>“Clinical practice should be guided by the best interest of the patient.”</a:t>
            </a:r>
          </a:p>
          <a:p>
            <a:pPr>
              <a:spcBef>
                <a:spcPts val="0"/>
              </a:spcBef>
              <a:spcAft>
                <a:spcPts val="1800"/>
              </a:spcAft>
              <a:defRPr/>
            </a:pPr>
            <a:r>
              <a:rPr lang="en-US" dirty="0"/>
              <a:t>“In many instances, off-label treatments may be the best , or the only, available treatment, and withholding treatment would be unethical.”</a:t>
            </a:r>
          </a:p>
          <a:p>
            <a:pPr marL="0" indent="0">
              <a:buFont typeface="Wingdings" panose="05000000000000000000" pitchFamily="2" charset="2"/>
              <a:buNone/>
              <a:defRPr/>
            </a:pPr>
            <a:r>
              <a:rPr lang="en-US" sz="2000" i="1" dirty="0">
                <a:solidFill>
                  <a:srgbClr val="9BFFCD"/>
                </a:solidFill>
              </a:rPr>
              <a:t>					Reference:  EyeNet.  April 2011</a:t>
            </a:r>
          </a:p>
        </p:txBody>
      </p:sp>
      <p:sp>
        <p:nvSpPr>
          <p:cNvPr id="26627" name="Title 1"/>
          <p:cNvSpPr>
            <a:spLocks noGrp="1"/>
          </p:cNvSpPr>
          <p:nvPr>
            <p:ph type="title"/>
          </p:nvPr>
        </p:nvSpPr>
        <p:spPr>
          <a:xfrm>
            <a:off x="264319" y="320675"/>
            <a:ext cx="8743156" cy="819150"/>
          </a:xfrm>
        </p:spPr>
        <p:txBody>
          <a:bodyPr/>
          <a:lstStyle/>
          <a:p>
            <a:r>
              <a:rPr lang="en-US" altLang="en-US" dirty="0"/>
              <a:t>Off label</a:t>
            </a:r>
          </a:p>
        </p:txBody>
      </p:sp>
    </p:spTree>
    <p:extLst>
      <p:ext uri="{BB962C8B-B14F-4D97-AF65-F5344CB8AC3E}">
        <p14:creationId xmlns:p14="http://schemas.microsoft.com/office/powerpoint/2010/main" val="240135836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6065AA0C-01E7-4D01-804C-AA77A53775B8}"/>
              </a:ext>
            </a:extLst>
          </p:cNvPr>
          <p:cNvSpPr>
            <a:spLocks noGrp="1" noChangeArrowheads="1"/>
          </p:cNvSpPr>
          <p:nvPr>
            <p:ph idx="1"/>
          </p:nvPr>
        </p:nvSpPr>
        <p:spPr>
          <a:xfrm>
            <a:off x="152400" y="1073150"/>
            <a:ext cx="8855075" cy="5659438"/>
          </a:xfrm>
        </p:spPr>
        <p:txBody>
          <a:bodyPr/>
          <a:lstStyle/>
          <a:p>
            <a:r>
              <a:rPr lang="en-US" altLang="en-US" dirty="0"/>
              <a:t>“Our compounded drugs are not FDA-approved as a whole, but each ingredient we use is FDA-approved. Since we are a compounding pharmacy, that is FDA-registered and inspected, we are able to compound these FDA-approved ingredients. Let me know if I need to explain a little clearer. If you have any other questions, please let me know. Thank you!”</a:t>
            </a:r>
          </a:p>
          <a:p>
            <a:pPr marL="1147763" lvl="2" indent="0">
              <a:buFont typeface="Wingdings 2" panose="05020102010507070707" pitchFamily="18" charset="2"/>
              <a:buNone/>
            </a:pPr>
            <a:r>
              <a:rPr lang="en-US" altLang="en-US" dirty="0">
                <a:solidFill>
                  <a:srgbClr val="99CCFF"/>
                </a:solidFill>
              </a:rPr>
              <a:t>				</a:t>
            </a:r>
            <a:r>
              <a:rPr lang="en-US" altLang="en-US" dirty="0" err="1">
                <a:solidFill>
                  <a:srgbClr val="99CCFF"/>
                </a:solidFill>
              </a:rPr>
              <a:t>Imprimis</a:t>
            </a:r>
            <a:r>
              <a:rPr lang="en-US" altLang="en-US" dirty="0">
                <a:solidFill>
                  <a:srgbClr val="99CCFF"/>
                </a:solidFill>
              </a:rPr>
              <a:t> Pharmaceuticals</a:t>
            </a:r>
          </a:p>
        </p:txBody>
      </p:sp>
      <p:sp>
        <p:nvSpPr>
          <p:cNvPr id="16387" name="Title 2">
            <a:extLst>
              <a:ext uri="{FF2B5EF4-FFF2-40B4-BE49-F238E27FC236}">
                <a16:creationId xmlns:a16="http://schemas.microsoft.com/office/drawing/2014/main" id="{DFC95C74-C276-4617-A803-7806EDC50611}"/>
              </a:ext>
            </a:extLst>
          </p:cNvPr>
          <p:cNvSpPr>
            <a:spLocks noGrp="1" noChangeArrowheads="1"/>
          </p:cNvSpPr>
          <p:nvPr>
            <p:ph type="title"/>
          </p:nvPr>
        </p:nvSpPr>
        <p:spPr>
          <a:xfrm>
            <a:off x="152400" y="228600"/>
            <a:ext cx="8855075" cy="606425"/>
          </a:xfrm>
        </p:spPr>
        <p:txBody>
          <a:bodyPr/>
          <a:lstStyle/>
          <a:p>
            <a:r>
              <a:rPr lang="en-US" altLang="en-US" sz="3600"/>
              <a:t>Compounding of Rx Glaucoma Meds</a:t>
            </a:r>
          </a:p>
        </p:txBody>
      </p:sp>
    </p:spTree>
    <p:extLst>
      <p:ext uri="{BB962C8B-B14F-4D97-AF65-F5344CB8AC3E}">
        <p14:creationId xmlns:p14="http://schemas.microsoft.com/office/powerpoint/2010/main" val="80608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75EA3A7-38CD-4922-9C1A-84F0AA02D5D0}"/>
              </a:ext>
            </a:extLst>
          </p:cNvPr>
          <p:cNvSpPr>
            <a:spLocks noGrp="1" noChangeArrowheads="1"/>
          </p:cNvSpPr>
          <p:nvPr>
            <p:ph type="title" idx="4294967295"/>
          </p:nvPr>
        </p:nvSpPr>
        <p:spPr>
          <a:xfrm>
            <a:off x="289454" y="-550333"/>
            <a:ext cx="7567612" cy="1358900"/>
          </a:xfrm>
        </p:spPr>
        <p:txBody>
          <a:bodyPr lIns="90488" tIns="44450" rIns="90488" bIns="44450" anchor="b"/>
          <a:lstStyle/>
          <a:p>
            <a:pPr eaLnBrk="1" hangingPunct="1"/>
            <a:r>
              <a:rPr lang="en-US" altLang="en-US" dirty="0"/>
              <a:t>FDA Pregnancy Categories</a:t>
            </a:r>
          </a:p>
        </p:txBody>
      </p:sp>
      <p:sp>
        <p:nvSpPr>
          <p:cNvPr id="66563" name="Rectangle 3">
            <a:extLst>
              <a:ext uri="{FF2B5EF4-FFF2-40B4-BE49-F238E27FC236}">
                <a16:creationId xmlns:a16="http://schemas.microsoft.com/office/drawing/2014/main" id="{31CADB35-C850-4B85-9556-F35E9ACBAAAC}"/>
              </a:ext>
            </a:extLst>
          </p:cNvPr>
          <p:cNvSpPr>
            <a:spLocks noGrp="1" noChangeArrowheads="1"/>
          </p:cNvSpPr>
          <p:nvPr>
            <p:ph type="body" idx="4294967295"/>
          </p:nvPr>
        </p:nvSpPr>
        <p:spPr>
          <a:xfrm>
            <a:off x="223044" y="1024996"/>
            <a:ext cx="8704262" cy="5392737"/>
          </a:xfrm>
        </p:spPr>
        <p:txBody>
          <a:bodyPr lIns="90488" tIns="44450" rIns="90488" bIns="44450"/>
          <a:lstStyle/>
          <a:p>
            <a:pPr marL="341313" indent="-341313" eaLnBrk="1" hangingPunct="1">
              <a:lnSpc>
                <a:spcPct val="85000"/>
              </a:lnSpc>
              <a:buSzPct val="95000"/>
              <a:buFont typeface="Wingdings" panose="05000000000000000000" pitchFamily="2" charset="2"/>
              <a:buNone/>
              <a:tabLst>
                <a:tab pos="739775" algn="l"/>
              </a:tabLst>
            </a:pPr>
            <a:r>
              <a:rPr lang="en-US" altLang="en-US" sz="2600" dirty="0">
                <a:solidFill>
                  <a:srgbClr val="99CCFF"/>
                </a:solidFill>
              </a:rPr>
              <a:t>A-</a:t>
            </a:r>
            <a:r>
              <a:rPr lang="en-US" altLang="en-US" sz="2600" dirty="0"/>
              <a:t> Controlled studies show no risk</a:t>
            </a:r>
          </a:p>
          <a:p>
            <a:pPr marL="341313" indent="-341313" eaLnBrk="1" hangingPunct="1">
              <a:lnSpc>
                <a:spcPct val="85000"/>
              </a:lnSpc>
              <a:buSzPct val="95000"/>
              <a:buFont typeface="Wingdings" panose="05000000000000000000" pitchFamily="2" charset="2"/>
              <a:buNone/>
              <a:tabLst>
                <a:tab pos="739775" algn="l"/>
              </a:tabLst>
            </a:pPr>
            <a:r>
              <a:rPr lang="en-US" altLang="en-US" sz="2600" dirty="0">
                <a:solidFill>
                  <a:srgbClr val="99CCFF"/>
                </a:solidFill>
              </a:rPr>
              <a:t>B-</a:t>
            </a:r>
            <a:r>
              <a:rPr lang="en-US" altLang="en-US" sz="2600" dirty="0"/>
              <a:t> No evidence of risk in humans</a:t>
            </a:r>
          </a:p>
          <a:p>
            <a:pPr marL="749300" lvl="1" indent="-293688" eaLnBrk="1" hangingPunct="1">
              <a:lnSpc>
                <a:spcPct val="85000"/>
              </a:lnSpc>
              <a:buSzPct val="90000"/>
              <a:buFont typeface="Wingdings" panose="05000000000000000000" pitchFamily="2" charset="2"/>
              <a:buChar char="w"/>
              <a:tabLst>
                <a:tab pos="739775" algn="l"/>
              </a:tabLst>
            </a:pPr>
            <a:r>
              <a:rPr lang="en-US" altLang="en-US" sz="2400" dirty="0"/>
              <a:t>Either animal studies show risk, human studies do not; or if no human studies, animal studies negative</a:t>
            </a:r>
          </a:p>
          <a:p>
            <a:pPr marL="341313" indent="-341313" eaLnBrk="1" hangingPunct="1">
              <a:lnSpc>
                <a:spcPct val="85000"/>
              </a:lnSpc>
              <a:buSzPct val="90000"/>
              <a:buFont typeface="Wingdings" panose="05000000000000000000" pitchFamily="2" charset="2"/>
              <a:buNone/>
              <a:tabLst>
                <a:tab pos="739775" algn="l"/>
              </a:tabLst>
            </a:pPr>
            <a:r>
              <a:rPr lang="en-US" altLang="en-US" sz="2600" dirty="0">
                <a:solidFill>
                  <a:srgbClr val="99CCFF"/>
                </a:solidFill>
              </a:rPr>
              <a:t>C-</a:t>
            </a:r>
            <a:r>
              <a:rPr lang="en-US" altLang="en-US" sz="2600" dirty="0"/>
              <a:t> Risk cannot be ruled out.</a:t>
            </a:r>
          </a:p>
          <a:p>
            <a:pPr marL="749300" lvl="1" indent="-293688" eaLnBrk="1" hangingPunct="1">
              <a:lnSpc>
                <a:spcPct val="85000"/>
              </a:lnSpc>
              <a:buSzPct val="90000"/>
              <a:buFont typeface="Wingdings" panose="05000000000000000000" pitchFamily="2" charset="2"/>
              <a:buChar char="w"/>
              <a:tabLst>
                <a:tab pos="739775" algn="l"/>
              </a:tabLst>
            </a:pPr>
            <a:r>
              <a:rPr lang="en-US" altLang="en-US" sz="2400" dirty="0"/>
              <a:t>Human studies lacking, and animal studies positive for fetal risk or lacking.  Potential benefits may justify potential risks</a:t>
            </a:r>
          </a:p>
          <a:p>
            <a:pPr marL="341313" indent="-341313" eaLnBrk="1" hangingPunct="1">
              <a:lnSpc>
                <a:spcPct val="85000"/>
              </a:lnSpc>
              <a:buSzPct val="90000"/>
              <a:buFont typeface="Wingdings" panose="05000000000000000000" pitchFamily="2" charset="2"/>
              <a:buNone/>
              <a:tabLst>
                <a:tab pos="739775" algn="l"/>
              </a:tabLst>
            </a:pPr>
            <a:r>
              <a:rPr lang="en-US" altLang="en-US" sz="2600" dirty="0">
                <a:solidFill>
                  <a:srgbClr val="99CCFF"/>
                </a:solidFill>
              </a:rPr>
              <a:t>D-</a:t>
            </a:r>
            <a:r>
              <a:rPr lang="en-US" altLang="en-US" sz="2600" dirty="0"/>
              <a:t> Positive evidence of risk post-marketing data show      	risk to fetus.  If needed in life-threatening </a:t>
            </a:r>
          </a:p>
          <a:p>
            <a:pPr marL="749300" lvl="1" indent="-293688" eaLnBrk="1" hangingPunct="1">
              <a:lnSpc>
                <a:spcPct val="85000"/>
              </a:lnSpc>
              <a:buSzPct val="90000"/>
              <a:buFont typeface="Wingdings" panose="05000000000000000000" pitchFamily="2" charset="2"/>
              <a:buChar char="w"/>
              <a:tabLst>
                <a:tab pos="739775" algn="l"/>
              </a:tabLst>
            </a:pPr>
            <a:r>
              <a:rPr lang="en-US" altLang="en-US" sz="2400" dirty="0"/>
              <a:t>Investigational or situation or serious disease, drug may be acceptable if safer drugs cannot be used</a:t>
            </a:r>
          </a:p>
          <a:p>
            <a:pPr marL="341313" indent="-341313" eaLnBrk="1" hangingPunct="1">
              <a:lnSpc>
                <a:spcPct val="85000"/>
              </a:lnSpc>
              <a:buSzPct val="90000"/>
              <a:buFont typeface="Wingdings" panose="05000000000000000000" pitchFamily="2" charset="2"/>
              <a:buNone/>
              <a:tabLst>
                <a:tab pos="739775" algn="l"/>
              </a:tabLst>
            </a:pPr>
            <a:r>
              <a:rPr lang="en-US" altLang="en-US" sz="2600" dirty="0">
                <a:solidFill>
                  <a:srgbClr val="99CCFF"/>
                </a:solidFill>
              </a:rPr>
              <a:t>X-</a:t>
            </a:r>
            <a:r>
              <a:rPr lang="en-US" altLang="en-US" sz="2600" dirty="0"/>
              <a:t> Contraindicated in pregnancy</a:t>
            </a:r>
          </a:p>
          <a:p>
            <a:pPr marL="749300" lvl="1" indent="-293688" eaLnBrk="1" hangingPunct="1">
              <a:lnSpc>
                <a:spcPct val="85000"/>
              </a:lnSpc>
              <a:buSzPct val="90000"/>
              <a:buFont typeface="Wingdings" panose="05000000000000000000" pitchFamily="2" charset="2"/>
              <a:buChar char="w"/>
              <a:tabLst>
                <a:tab pos="739775" algn="l"/>
              </a:tabLst>
            </a:pPr>
            <a:r>
              <a:rPr lang="en-US" altLang="en-US" sz="2400" dirty="0"/>
              <a:t>Fetal risk clearly outweighs any benefit to patient</a:t>
            </a:r>
          </a:p>
        </p:txBody>
      </p:sp>
    </p:spTree>
    <p:extLst>
      <p:ext uri="{BB962C8B-B14F-4D97-AF65-F5344CB8AC3E}">
        <p14:creationId xmlns:p14="http://schemas.microsoft.com/office/powerpoint/2010/main" val="165894675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1FFA-1026-470B-B73D-CB8B1E14FB67}"/>
              </a:ext>
            </a:extLst>
          </p:cNvPr>
          <p:cNvSpPr>
            <a:spLocks noGrp="1"/>
          </p:cNvSpPr>
          <p:nvPr>
            <p:ph type="title"/>
          </p:nvPr>
        </p:nvSpPr>
        <p:spPr/>
        <p:txBody>
          <a:bodyPr/>
          <a:lstStyle/>
          <a:p>
            <a:r>
              <a:rPr lang="en-US" dirty="0"/>
              <a:t>Treating During Pregnancy</a:t>
            </a:r>
          </a:p>
        </p:txBody>
      </p:sp>
      <p:sp>
        <p:nvSpPr>
          <p:cNvPr id="3" name="Content Placeholder 2">
            <a:extLst>
              <a:ext uri="{FF2B5EF4-FFF2-40B4-BE49-F238E27FC236}">
                <a16:creationId xmlns:a16="http://schemas.microsoft.com/office/drawing/2014/main" id="{6D3645F6-950E-48ED-9C46-D21CB68ECB94}"/>
              </a:ext>
            </a:extLst>
          </p:cNvPr>
          <p:cNvSpPr>
            <a:spLocks noGrp="1"/>
          </p:cNvSpPr>
          <p:nvPr>
            <p:ph idx="1"/>
          </p:nvPr>
        </p:nvSpPr>
        <p:spPr/>
        <p:txBody>
          <a:bodyPr/>
          <a:lstStyle/>
          <a:p>
            <a:r>
              <a:rPr lang="en-US" sz="2400" dirty="0"/>
              <a:t>6.3 million pregnancies reported in US each year</a:t>
            </a:r>
          </a:p>
          <a:p>
            <a:r>
              <a:rPr lang="en-US" sz="2400" dirty="0"/>
              <a:t>Pregnancy creates a natural reduction in IOP (19.6% reduction is normal; 24.4% decrease in OH)</a:t>
            </a:r>
          </a:p>
          <a:p>
            <a:r>
              <a:rPr lang="en-US" sz="2400" dirty="0"/>
              <a:t>Past FDA Pregnancy Categories no longer apply for drugs approved after June 30, 2015; Doctor must now read the package inserts and analyze the safety data to make an informed decision.</a:t>
            </a:r>
          </a:p>
          <a:p>
            <a:r>
              <a:rPr lang="en-US" sz="2400" dirty="0"/>
              <a:t>Until new drugs are approved, use the more familiar pregnancy category labeling</a:t>
            </a:r>
          </a:p>
          <a:p>
            <a:r>
              <a:rPr lang="en-US" sz="2400" dirty="0"/>
              <a:t>In glaucoma, brimonidine only category B (avoid during lactation- linked to CNS </a:t>
            </a:r>
            <a:r>
              <a:rPr lang="en-US" sz="2400" dirty="0" err="1"/>
              <a:t>dedression</a:t>
            </a:r>
            <a:r>
              <a:rPr lang="en-US" sz="2400" dirty="0"/>
              <a:t>)</a:t>
            </a:r>
          </a:p>
          <a:p>
            <a:r>
              <a:rPr lang="en-US" sz="2400" dirty="0"/>
              <a:t>Consult patient’s OB/GYN or PCP prior to treatment</a:t>
            </a:r>
          </a:p>
        </p:txBody>
      </p:sp>
    </p:spTree>
    <p:extLst>
      <p:ext uri="{BB962C8B-B14F-4D97-AF65-F5344CB8AC3E}">
        <p14:creationId xmlns:p14="http://schemas.microsoft.com/office/powerpoint/2010/main" val="3257918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Title 1"/>
          <p:cNvSpPr>
            <a:spLocks noGrp="1"/>
          </p:cNvSpPr>
          <p:nvPr>
            <p:ph type="title"/>
          </p:nvPr>
        </p:nvSpPr>
        <p:spPr>
          <a:xfrm>
            <a:off x="138113" y="62648"/>
            <a:ext cx="8855074" cy="605985"/>
          </a:xfrm>
        </p:spPr>
        <p:txBody>
          <a:bodyPr/>
          <a:lstStyle/>
          <a:p>
            <a:r>
              <a:rPr lang="en-US" altLang="en-US" dirty="0"/>
              <a:t>Herpes Gladiatorum</a:t>
            </a:r>
          </a:p>
        </p:txBody>
      </p:sp>
      <p:sp>
        <p:nvSpPr>
          <p:cNvPr id="385027" name="Content Placeholder 2"/>
          <p:cNvSpPr>
            <a:spLocks noGrp="1"/>
          </p:cNvSpPr>
          <p:nvPr>
            <p:ph idx="1"/>
          </p:nvPr>
        </p:nvSpPr>
        <p:spPr>
          <a:xfrm>
            <a:off x="152402" y="790793"/>
            <a:ext cx="8855073" cy="5659882"/>
          </a:xfrm>
        </p:spPr>
        <p:txBody>
          <a:bodyPr>
            <a:normAutofit/>
          </a:bodyPr>
          <a:lstStyle/>
          <a:p>
            <a:r>
              <a:rPr lang="en-US" altLang="en-US" sz="2600" dirty="0"/>
              <a:t>Occurs most commonly among young             wrestlers, or in other sports where there is very close skin contact.</a:t>
            </a:r>
          </a:p>
          <a:p>
            <a:r>
              <a:rPr lang="en-US" altLang="en-US" sz="2600" dirty="0"/>
              <a:t>First described in the 1960’s – NEJM</a:t>
            </a:r>
          </a:p>
          <a:p>
            <a:r>
              <a:rPr lang="en-US" altLang="en-US" sz="2600" dirty="0"/>
              <a:t>It is an expression of HSV-I</a:t>
            </a:r>
          </a:p>
          <a:p>
            <a:r>
              <a:rPr lang="en-US" altLang="en-US" sz="2600" dirty="0"/>
              <a:t>Lymph nodes (preauricular and/or submandibular) are commonly present on one or both sides</a:t>
            </a:r>
          </a:p>
          <a:p>
            <a:r>
              <a:rPr lang="en-US" altLang="en-US" sz="2600" dirty="0"/>
              <a:t>Treated with oral antiviral for a week</a:t>
            </a:r>
          </a:p>
          <a:p>
            <a:r>
              <a:rPr lang="en-US" altLang="en-US" sz="2600" dirty="0"/>
              <a:t>Like all HSV infections, can become recurrent in nature.</a:t>
            </a:r>
          </a:p>
          <a:p>
            <a:r>
              <a:rPr lang="en-US" altLang="en-US" sz="2600" dirty="0"/>
              <a:t>Temporary isolation from sports while being treated is key to breaking cycle of perpetuation</a:t>
            </a:r>
          </a:p>
        </p:txBody>
      </p:sp>
    </p:spTree>
    <p:extLst>
      <p:ext uri="{BB962C8B-B14F-4D97-AF65-F5344CB8AC3E}">
        <p14:creationId xmlns:p14="http://schemas.microsoft.com/office/powerpoint/2010/main" val="62813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a:extLst>
              <a:ext uri="{FF2B5EF4-FFF2-40B4-BE49-F238E27FC236}">
                <a16:creationId xmlns:a16="http://schemas.microsoft.com/office/drawing/2014/main" id="{72557A7A-1D16-4E3D-ADFC-D7E0A1683CD4}"/>
              </a:ext>
            </a:extLst>
          </p:cNvPr>
          <p:cNvSpPr>
            <a:spLocks noGrp="1"/>
          </p:cNvSpPr>
          <p:nvPr>
            <p:ph type="title"/>
          </p:nvPr>
        </p:nvSpPr>
        <p:spPr>
          <a:xfrm>
            <a:off x="218902" y="124692"/>
            <a:ext cx="8855074" cy="605985"/>
          </a:xfrm>
        </p:spPr>
        <p:txBody>
          <a:bodyPr/>
          <a:lstStyle/>
          <a:p>
            <a:r>
              <a:rPr lang="en-US" altLang="en-US" dirty="0"/>
              <a:t>Eczema </a:t>
            </a:r>
            <a:r>
              <a:rPr lang="en-US" altLang="en-US" dirty="0" err="1"/>
              <a:t>Herpeticum</a:t>
            </a:r>
            <a:endParaRPr lang="en-US" altLang="en-US" dirty="0"/>
          </a:p>
        </p:txBody>
      </p:sp>
      <p:sp>
        <p:nvSpPr>
          <p:cNvPr id="54274" name="Content Placeholder 1">
            <a:extLst>
              <a:ext uri="{FF2B5EF4-FFF2-40B4-BE49-F238E27FC236}">
                <a16:creationId xmlns:a16="http://schemas.microsoft.com/office/drawing/2014/main" id="{5F868CA5-BD76-4BEB-B04B-E2D48ED19FBE}"/>
              </a:ext>
            </a:extLst>
          </p:cNvPr>
          <p:cNvSpPr>
            <a:spLocks noGrp="1" noChangeArrowheads="1"/>
          </p:cNvSpPr>
          <p:nvPr>
            <p:ph idx="1"/>
          </p:nvPr>
        </p:nvSpPr>
        <p:spPr>
          <a:xfrm>
            <a:off x="138113" y="824044"/>
            <a:ext cx="8855073" cy="5659882"/>
          </a:xfrm>
        </p:spPr>
        <p:txBody>
          <a:bodyPr>
            <a:normAutofit lnSpcReduction="10000"/>
          </a:bodyPr>
          <a:lstStyle/>
          <a:p>
            <a:r>
              <a:rPr lang="en-US" altLang="en-US" dirty="0"/>
              <a:t>Opportunistic non-unilateral expression usually of the face and neck</a:t>
            </a:r>
          </a:p>
          <a:p>
            <a:r>
              <a:rPr lang="en-US" altLang="en-US" dirty="0"/>
              <a:t>These patients have atopy, of which eczema is the typical association - - get a good history</a:t>
            </a:r>
          </a:p>
          <a:p>
            <a:r>
              <a:rPr lang="en-US" altLang="en-US" dirty="0"/>
              <a:t>Seen mostly in people in their teens and 20’s</a:t>
            </a:r>
          </a:p>
          <a:p>
            <a:r>
              <a:rPr lang="en-US" altLang="en-US" dirty="0"/>
              <a:t>Primary expression of HSV</a:t>
            </a:r>
          </a:p>
          <a:p>
            <a:pPr lvl="1"/>
            <a:r>
              <a:rPr lang="en-US" altLang="en-US" dirty="0"/>
              <a:t>Globe is rarely involved</a:t>
            </a:r>
          </a:p>
          <a:p>
            <a:r>
              <a:rPr lang="en-US" altLang="en-US" dirty="0"/>
              <a:t>Because of potential for a more virulent expression, use Zoster dosage of 800 mg of ACV 5XD, or 1,000 mg of VCV TID X 7-10 days</a:t>
            </a:r>
          </a:p>
          <a:p>
            <a:r>
              <a:rPr lang="en-US" altLang="en-US" dirty="0"/>
              <a:t>Usually seen primarily by dermatology, but if periocular involvement, eye doctor consultation is common practice.</a:t>
            </a:r>
          </a:p>
        </p:txBody>
      </p:sp>
      <p:sp>
        <p:nvSpPr>
          <p:cNvPr id="4" name="TextBox 3">
            <a:extLst>
              <a:ext uri="{FF2B5EF4-FFF2-40B4-BE49-F238E27FC236}">
                <a16:creationId xmlns:a16="http://schemas.microsoft.com/office/drawing/2014/main" id="{83018E71-A377-4F3A-8BCD-9E0EB99C219D}"/>
              </a:ext>
            </a:extLst>
          </p:cNvPr>
          <p:cNvSpPr txBox="1"/>
          <p:nvPr/>
        </p:nvSpPr>
        <p:spPr>
          <a:xfrm>
            <a:off x="3209500" y="6346114"/>
            <a:ext cx="5416996" cy="400110"/>
          </a:xfrm>
          <a:prstGeom prst="rect">
            <a:avLst/>
          </a:prstGeom>
          <a:noFill/>
        </p:spPr>
        <p:txBody>
          <a:bodyPr wrap="none" rtlCol="0">
            <a:spAutoFit/>
          </a:bodyPr>
          <a:lstStyle/>
          <a:p>
            <a:pPr marL="0" lvl="3" algn="r">
              <a:defRPr/>
            </a:pPr>
            <a:r>
              <a:rPr lang="en-US" sz="2000" b="1" i="1" dirty="0">
                <a:solidFill>
                  <a:srgbClr val="65D7FF"/>
                </a:solidFill>
                <a:latin typeface="Calibri"/>
              </a:rPr>
              <a:t>www.healthguideinfo.com/skin-allergies/p63286</a:t>
            </a:r>
          </a:p>
        </p:txBody>
      </p:sp>
    </p:spTree>
    <p:extLst>
      <p:ext uri="{BB962C8B-B14F-4D97-AF65-F5344CB8AC3E}">
        <p14:creationId xmlns:p14="http://schemas.microsoft.com/office/powerpoint/2010/main" val="898389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73412" y="0"/>
            <a:ext cx="9144000" cy="1225550"/>
          </a:xfrm>
          <a:ln/>
          <a:extLst>
            <a:ext uri="{91240B29-F687-4F45-9708-019B960494DF}">
              <a14:hiddenLine xmlns:a14="http://schemas.microsoft.com/office/drawing/2010/main" w="9525" cap="flat" algn="ctr">
                <a:solidFill>
                  <a:srgbClr val="000000"/>
                </a:solidFill>
                <a:miter lim="800000"/>
                <a:headEnd/>
                <a:tailEnd/>
              </a14:hiddenLine>
            </a:ext>
          </a:extLst>
        </p:spPr>
        <p:txBody>
          <a:bodyPr/>
          <a:lstStyle/>
          <a:p>
            <a:r>
              <a:rPr lang="en-US" altLang="en-US" dirty="0"/>
              <a:t>Primary HSV Infection</a:t>
            </a:r>
          </a:p>
        </p:txBody>
      </p:sp>
      <p:sp>
        <p:nvSpPr>
          <p:cNvPr id="10243" name="Rectangle 3"/>
          <p:cNvSpPr>
            <a:spLocks noGrp="1" noChangeArrowheads="1"/>
          </p:cNvSpPr>
          <p:nvPr>
            <p:ph idx="1"/>
          </p:nvPr>
        </p:nvSpPr>
        <p:spPr>
          <a:xfrm>
            <a:off x="144463" y="1336675"/>
            <a:ext cx="8855075" cy="5403850"/>
          </a:xfrm>
        </p:spPr>
        <p:txBody>
          <a:bodyPr/>
          <a:lstStyle/>
          <a:p>
            <a:r>
              <a:rPr lang="en-US" altLang="en-US"/>
              <a:t>Vesicular eruptions on the eyelid skin and/or eyelid margin</a:t>
            </a:r>
          </a:p>
          <a:p>
            <a:r>
              <a:rPr lang="en-US" altLang="en-US"/>
              <a:t>Can be limited to the skin or can also result in follicular conjunctivitis and/or corneal epithelial disease</a:t>
            </a:r>
          </a:p>
          <a:p>
            <a:r>
              <a:rPr lang="en-US" altLang="en-US"/>
              <a:t>Treatment:  	PO ACV 400 mg 5 x D x 1W			         		PO Valtrex 500 mg tid x 1W</a:t>
            </a:r>
          </a:p>
          <a:p>
            <a:r>
              <a:rPr lang="en-US" altLang="en-US"/>
              <a:t>Vesicles resolve without scarring</a:t>
            </a:r>
          </a:p>
        </p:txBody>
      </p:sp>
    </p:spTree>
    <p:extLst>
      <p:ext uri="{BB962C8B-B14F-4D97-AF65-F5344CB8AC3E}">
        <p14:creationId xmlns:p14="http://schemas.microsoft.com/office/powerpoint/2010/main" val="23292734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wipe(up)">
                                      <p:cBhvr>
                                        <p:cTn id="11"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79425" y="115888"/>
            <a:ext cx="8528050" cy="1214437"/>
          </a:xfrm>
        </p:spPr>
        <p:txBody>
          <a:bodyPr/>
          <a:lstStyle/>
          <a:p>
            <a:r>
              <a:rPr lang="en-US" altLang="en-US" sz="3600"/>
              <a:t>Non-ophthalmic steroid: ointment/cream/lotion</a:t>
            </a:r>
          </a:p>
        </p:txBody>
      </p:sp>
      <p:sp>
        <p:nvSpPr>
          <p:cNvPr id="126979" name="Rectangle 3"/>
          <p:cNvSpPr>
            <a:spLocks noGrp="1" noChangeArrowheads="1"/>
          </p:cNvSpPr>
          <p:nvPr>
            <p:ph idx="1"/>
          </p:nvPr>
        </p:nvSpPr>
        <p:spPr>
          <a:xfrm>
            <a:off x="261938" y="1703388"/>
            <a:ext cx="8455025" cy="4943475"/>
          </a:xfrm>
        </p:spPr>
        <p:txBody>
          <a:bodyPr/>
          <a:lstStyle/>
          <a:p>
            <a:pPr>
              <a:spcBef>
                <a:spcPct val="0"/>
              </a:spcBef>
              <a:defRPr/>
            </a:pPr>
            <a:r>
              <a:rPr lang="en-US" dirty="0"/>
              <a:t>Triamcinolone - moderate potency steroid</a:t>
            </a:r>
          </a:p>
          <a:p>
            <a:pPr>
              <a:spcBef>
                <a:spcPct val="0"/>
              </a:spcBef>
              <a:defRPr/>
            </a:pPr>
            <a:r>
              <a:rPr lang="en-US" dirty="0"/>
              <a:t>Available in cream, ointment and lotion (0.5%, 0.1%, 0.025%)</a:t>
            </a:r>
          </a:p>
          <a:p>
            <a:pPr>
              <a:spcBef>
                <a:spcPct val="0"/>
              </a:spcBef>
              <a:defRPr/>
            </a:pPr>
            <a:r>
              <a:rPr lang="en-US" dirty="0"/>
              <a:t>Our favorite:  the 0.1% cream</a:t>
            </a:r>
          </a:p>
          <a:p>
            <a:pPr marL="0" indent="0" algn="r">
              <a:lnSpc>
                <a:spcPct val="110000"/>
              </a:lnSpc>
              <a:spcBef>
                <a:spcPts val="400"/>
              </a:spcBef>
              <a:buFont typeface="Symbol" panose="05050102010706020507" pitchFamily="18" charset="2"/>
              <a:buNone/>
              <a:defRPr/>
            </a:pPr>
            <a:r>
              <a:rPr lang="en-US" sz="2000" i="1" dirty="0">
                <a:solidFill>
                  <a:srgbClr val="00FFFF"/>
                </a:solidFill>
              </a:rPr>
              <a:t>Reference:  Drug Facts and Comparisons</a:t>
            </a:r>
          </a:p>
          <a:p>
            <a:pPr>
              <a:spcBef>
                <a:spcPct val="0"/>
              </a:spcBef>
              <a:defRPr/>
            </a:pPr>
            <a:endParaRPr lang="en-US" dirty="0"/>
          </a:p>
        </p:txBody>
      </p:sp>
    </p:spTree>
    <p:extLst>
      <p:ext uri="{BB962C8B-B14F-4D97-AF65-F5344CB8AC3E}">
        <p14:creationId xmlns:p14="http://schemas.microsoft.com/office/powerpoint/2010/main" val="112487676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a:extLst>
              <a:ext uri="{FF2B5EF4-FFF2-40B4-BE49-F238E27FC236}">
                <a16:creationId xmlns:a16="http://schemas.microsoft.com/office/drawing/2014/main" id="{9F75C12A-506F-4D05-BCB6-95534E52D7FA}"/>
              </a:ext>
            </a:extLst>
          </p:cNvPr>
          <p:cNvSpPr>
            <a:spLocks noGrp="1" noChangeArrowheads="1"/>
          </p:cNvSpPr>
          <p:nvPr>
            <p:ph idx="1"/>
          </p:nvPr>
        </p:nvSpPr>
        <p:spPr>
          <a:xfrm>
            <a:off x="138113" y="1382713"/>
            <a:ext cx="8869362" cy="5022850"/>
          </a:xfrm>
        </p:spPr>
        <p:txBody>
          <a:bodyPr/>
          <a:lstStyle/>
          <a:p>
            <a:pPr>
              <a:buClr>
                <a:srgbClr val="FFFF00"/>
              </a:buClr>
              <a:buSzPct val="120000"/>
              <a:buFont typeface="Wingdings" panose="05000000000000000000" pitchFamily="2" charset="2"/>
              <a:buChar char="§"/>
            </a:pPr>
            <a:r>
              <a:rPr lang="en-US" altLang="en-US" sz="2200" dirty="0"/>
              <a:t>The topical calcineurin inhibitor, tacrolimus, has good anti-inflammatory properties.</a:t>
            </a:r>
          </a:p>
          <a:p>
            <a:pPr>
              <a:buClr>
                <a:srgbClr val="FFFF00"/>
              </a:buClr>
              <a:buSzPct val="120000"/>
              <a:buFont typeface="Wingdings" panose="05000000000000000000" pitchFamily="2" charset="2"/>
              <a:buChar char="§"/>
            </a:pPr>
            <a:r>
              <a:rPr lang="en-US" altLang="en-US" sz="2200" dirty="0"/>
              <a:t>0.1% tacrolimus eye drops can be highly effective in treating severe allergic conjunctival diseases.</a:t>
            </a:r>
          </a:p>
          <a:p>
            <a:pPr>
              <a:buClr>
                <a:srgbClr val="FFFF00"/>
              </a:buClr>
              <a:buSzPct val="120000"/>
              <a:buFont typeface="Wingdings" panose="05000000000000000000" pitchFamily="2" charset="2"/>
              <a:buChar char="§"/>
            </a:pPr>
            <a:r>
              <a:rPr lang="en-US" altLang="en-US" sz="2200" dirty="0"/>
              <a:t>Tacrolimus eye drops often cause a stinging sensation or conjunctival redness, especially in the beginning of treatment of severely inflamed eyes. This can be avoided by topical steroid pretreatment.</a:t>
            </a:r>
          </a:p>
          <a:p>
            <a:pPr>
              <a:buClr>
                <a:srgbClr val="FFFF00"/>
              </a:buClr>
              <a:buSzPct val="120000"/>
              <a:buFont typeface="Wingdings" panose="05000000000000000000" pitchFamily="2" charset="2"/>
              <a:buChar char="§"/>
            </a:pPr>
            <a:r>
              <a:rPr lang="en-US" altLang="en-US" sz="2200" dirty="0"/>
              <a:t>Tacrolimus eye drops did not have an immediate effect and required 1-2 weeks to be effective. </a:t>
            </a:r>
          </a:p>
          <a:p>
            <a:pPr>
              <a:buClr>
                <a:srgbClr val="FFFF00"/>
              </a:buClr>
              <a:buSzPct val="120000"/>
              <a:buFont typeface="Wingdings" panose="05000000000000000000" pitchFamily="2" charset="2"/>
              <a:buChar char="§"/>
            </a:pPr>
            <a:r>
              <a:rPr lang="en-US" altLang="en-US" sz="2200" dirty="0"/>
              <a:t>In contrast, topical steroids are fast acting and can immediately relieve allergic symptoms. Although treatments eventually can be conducted without topical steroids, prompt relief of symptoms merits topical steroids.</a:t>
            </a:r>
          </a:p>
        </p:txBody>
      </p:sp>
      <p:sp>
        <p:nvSpPr>
          <p:cNvPr id="48131" name="Title 2">
            <a:extLst>
              <a:ext uri="{FF2B5EF4-FFF2-40B4-BE49-F238E27FC236}">
                <a16:creationId xmlns:a16="http://schemas.microsoft.com/office/drawing/2014/main" id="{8A401BE4-8729-440E-A436-A5FCEA5EA9F2}"/>
              </a:ext>
            </a:extLst>
          </p:cNvPr>
          <p:cNvSpPr>
            <a:spLocks noGrp="1" noChangeArrowheads="1"/>
          </p:cNvSpPr>
          <p:nvPr>
            <p:ph type="title"/>
          </p:nvPr>
        </p:nvSpPr>
        <p:spPr>
          <a:xfrm>
            <a:off x="478208" y="161851"/>
            <a:ext cx="8869362" cy="1009650"/>
          </a:xfrm>
        </p:spPr>
        <p:txBody>
          <a:bodyPr/>
          <a:lstStyle/>
          <a:p>
            <a:r>
              <a:rPr lang="en-US" altLang="en-US" sz="3600" dirty="0"/>
              <a:t>Anti-inflammatory Effects of        0.1% Tacrolimus</a:t>
            </a:r>
          </a:p>
        </p:txBody>
      </p:sp>
      <p:sp>
        <p:nvSpPr>
          <p:cNvPr id="48132" name="TextBox 3">
            <a:extLst>
              <a:ext uri="{FF2B5EF4-FFF2-40B4-BE49-F238E27FC236}">
                <a16:creationId xmlns:a16="http://schemas.microsoft.com/office/drawing/2014/main" id="{5CAD7C26-4A1B-44CE-95A9-1EFA44C524EB}"/>
              </a:ext>
            </a:extLst>
          </p:cNvPr>
          <p:cNvSpPr txBox="1">
            <a:spLocks noChangeArrowheads="1"/>
          </p:cNvSpPr>
          <p:nvPr/>
        </p:nvSpPr>
        <p:spPr bwMode="auto">
          <a:xfrm>
            <a:off x="5993758" y="6367328"/>
            <a:ext cx="39449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Ophthalmology, March 2017</a:t>
            </a:r>
          </a:p>
        </p:txBody>
      </p:sp>
    </p:spTree>
    <p:extLst>
      <p:ext uri="{BB962C8B-B14F-4D97-AF65-F5344CB8AC3E}">
        <p14:creationId xmlns:p14="http://schemas.microsoft.com/office/powerpoint/2010/main" val="128605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3"/>
          <p:cNvSpPr>
            <a:spLocks noGrp="1"/>
          </p:cNvSpPr>
          <p:nvPr>
            <p:ph type="title"/>
          </p:nvPr>
        </p:nvSpPr>
        <p:spPr/>
        <p:txBody>
          <a:bodyPr/>
          <a:lstStyle/>
          <a:p>
            <a:r>
              <a:rPr lang="en-US" altLang="en-US" dirty="0"/>
              <a:t>Financial Disclosure</a:t>
            </a:r>
          </a:p>
        </p:txBody>
      </p:sp>
      <p:sp>
        <p:nvSpPr>
          <p:cNvPr id="89091" name="Content Placeholder 2"/>
          <p:cNvSpPr>
            <a:spLocks noGrp="1"/>
          </p:cNvSpPr>
          <p:nvPr>
            <p:ph type="body" sz="quarter" idx="10"/>
          </p:nvPr>
        </p:nvSpPr>
        <p:spPr>
          <a:xfrm>
            <a:off x="557212" y="1123950"/>
            <a:ext cx="7529513" cy="3648075"/>
          </a:xfrm>
        </p:spPr>
        <p:txBody>
          <a:bodyPr/>
          <a:lstStyle/>
          <a:p>
            <a:r>
              <a:rPr lang="en-US" altLang="en-US" dirty="0"/>
              <a:t> </a:t>
            </a:r>
          </a:p>
          <a:p>
            <a:r>
              <a:rPr lang="en-US" altLang="en-US" dirty="0" err="1"/>
              <a:t>Drs</a:t>
            </a:r>
            <a:r>
              <a:rPr lang="en-US" altLang="en-US" dirty="0"/>
              <a:t> Ron Melton  and Randall Thomas are consultants to, on the speakers bureau of, on the advisory committee of, or involved in research for the following companies:  ICARE and Valeant.</a:t>
            </a:r>
          </a:p>
          <a:p>
            <a:endParaRPr lang="en-US" altLang="en-US" dirty="0"/>
          </a:p>
        </p:txBody>
      </p:sp>
    </p:spTree>
    <p:extLst>
      <p:ext uri="{BB962C8B-B14F-4D97-AF65-F5344CB8AC3E}">
        <p14:creationId xmlns:p14="http://schemas.microsoft.com/office/powerpoint/2010/main" val="324236984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6"/>
          <p:cNvSpPr>
            <a:spLocks noGrp="1" noChangeArrowheads="1"/>
          </p:cNvSpPr>
          <p:nvPr>
            <p:ph type="body" idx="1"/>
          </p:nvPr>
        </p:nvSpPr>
        <p:spPr>
          <a:xfrm>
            <a:off x="140494" y="963769"/>
            <a:ext cx="8869362" cy="5497513"/>
          </a:xfrm>
        </p:spPr>
        <p:txBody>
          <a:bodyPr/>
          <a:lstStyle/>
          <a:p>
            <a:r>
              <a:rPr lang="en-US" altLang="en-US" dirty="0"/>
              <a:t>Most common Rx’d systemic corticosteroid</a:t>
            </a:r>
          </a:p>
          <a:p>
            <a:r>
              <a:rPr lang="en-US" altLang="en-US" dirty="0"/>
              <a:t>Common initial dosage 40-60 mg</a:t>
            </a:r>
          </a:p>
          <a:p>
            <a:r>
              <a:rPr lang="en-US" altLang="en-US" dirty="0"/>
              <a:t>Available generically in both tablets and  DosePaks (5 or 10 mg at 6 or 12 day course)</a:t>
            </a:r>
          </a:p>
          <a:p>
            <a:r>
              <a:rPr lang="en-US" altLang="en-US" dirty="0"/>
              <a:t>Questions to ask before prescribing?	</a:t>
            </a:r>
          </a:p>
          <a:p>
            <a:pPr lvl="1"/>
            <a:r>
              <a:rPr lang="en-US" altLang="en-US" dirty="0"/>
              <a:t>Diabetic?</a:t>
            </a:r>
          </a:p>
          <a:p>
            <a:pPr lvl="1"/>
            <a:r>
              <a:rPr lang="en-US" altLang="en-US" dirty="0"/>
              <a:t>Peptic Ulcer Disease?</a:t>
            </a:r>
          </a:p>
          <a:p>
            <a:pPr lvl="1"/>
            <a:r>
              <a:rPr lang="en-US" altLang="en-US" dirty="0"/>
              <a:t>Tuberculosis? </a:t>
            </a:r>
          </a:p>
          <a:p>
            <a:pPr lvl="1"/>
            <a:r>
              <a:rPr lang="en-US" altLang="en-US" dirty="0"/>
              <a:t>Pregnant?</a:t>
            </a:r>
          </a:p>
        </p:txBody>
      </p:sp>
      <p:sp>
        <p:nvSpPr>
          <p:cNvPr id="120836" name="Rectangle 5"/>
          <p:cNvSpPr>
            <a:spLocks noGrp="1" noChangeArrowheads="1"/>
          </p:cNvSpPr>
          <p:nvPr>
            <p:ph type="title"/>
          </p:nvPr>
        </p:nvSpPr>
        <p:spPr>
          <a:xfrm>
            <a:off x="140494" y="152261"/>
            <a:ext cx="8869362" cy="617538"/>
          </a:xfrm>
        </p:spPr>
        <p:txBody>
          <a:bodyPr/>
          <a:lstStyle/>
          <a:p>
            <a:r>
              <a:rPr lang="en-US" altLang="en-US" dirty="0"/>
              <a:t>Systemic Prednisone</a:t>
            </a:r>
          </a:p>
        </p:txBody>
      </p:sp>
    </p:spTree>
    <p:extLst>
      <p:ext uri="{BB962C8B-B14F-4D97-AF65-F5344CB8AC3E}">
        <p14:creationId xmlns:p14="http://schemas.microsoft.com/office/powerpoint/2010/main" val="2938439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 on Oral Prednisolone</a:t>
            </a:r>
          </a:p>
        </p:txBody>
      </p:sp>
      <p:sp>
        <p:nvSpPr>
          <p:cNvPr id="3" name="Content Placeholder 2"/>
          <p:cNvSpPr>
            <a:spLocks noGrp="1"/>
          </p:cNvSpPr>
          <p:nvPr>
            <p:ph idx="1"/>
          </p:nvPr>
        </p:nvSpPr>
        <p:spPr>
          <a:xfrm>
            <a:off x="190500" y="1215622"/>
            <a:ext cx="8763000" cy="3797536"/>
          </a:xfrm>
        </p:spPr>
        <p:txBody>
          <a:bodyPr>
            <a:normAutofit lnSpcReduction="10000"/>
          </a:bodyPr>
          <a:lstStyle/>
          <a:p>
            <a:r>
              <a:rPr lang="en-US" dirty="0"/>
              <a:t>Using oral prednisolone at 1,250 mg/day is equivalent to 1,000 mg of I.V. methylprednisolone sodium succinate (</a:t>
            </a:r>
            <a:r>
              <a:rPr lang="en-US" dirty="0" err="1"/>
              <a:t>Solu</a:t>
            </a:r>
            <a:r>
              <a:rPr lang="en-US" dirty="0"/>
              <a:t>-Medrol®) for 3 days in treating acute optic neuritis.</a:t>
            </a:r>
          </a:p>
          <a:p>
            <a:r>
              <a:rPr lang="en-US" dirty="0"/>
              <a:t>“There was no significant difference in adverse events between the groups.”</a:t>
            </a:r>
          </a:p>
          <a:p>
            <a:r>
              <a:rPr lang="en-US" dirty="0"/>
              <a:t>And,… we are concerned about using 40 – 60 mg/day!?!</a:t>
            </a:r>
          </a:p>
          <a:p>
            <a:endParaRPr lang="en-US" dirty="0"/>
          </a:p>
        </p:txBody>
      </p:sp>
      <p:sp>
        <p:nvSpPr>
          <p:cNvPr id="4" name="TextBox 3"/>
          <p:cNvSpPr txBox="1"/>
          <p:nvPr/>
        </p:nvSpPr>
        <p:spPr>
          <a:xfrm>
            <a:off x="4971702" y="4756161"/>
            <a:ext cx="348915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JAMA Neurology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 June, 2018</a:t>
            </a:r>
          </a:p>
        </p:txBody>
      </p:sp>
    </p:spTree>
    <p:extLst>
      <p:ext uri="{BB962C8B-B14F-4D97-AF65-F5344CB8AC3E}">
        <p14:creationId xmlns:p14="http://schemas.microsoft.com/office/powerpoint/2010/main" val="190545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3" y="182481"/>
            <a:ext cx="8919410" cy="752034"/>
          </a:xfrm>
        </p:spPr>
        <p:txBody>
          <a:bodyPr>
            <a:normAutofit/>
          </a:bodyPr>
          <a:lstStyle/>
          <a:p>
            <a:r>
              <a:rPr lang="en-US" sz="3200" dirty="0"/>
              <a:t>Bilateral </a:t>
            </a:r>
            <a:r>
              <a:rPr lang="en-US" sz="3200" dirty="0" err="1"/>
              <a:t>Periorbital</a:t>
            </a:r>
            <a:r>
              <a:rPr lang="en-US" sz="3200" dirty="0"/>
              <a:t> Impetigo - Dermatitis</a:t>
            </a:r>
          </a:p>
        </p:txBody>
      </p:sp>
      <p:sp>
        <p:nvSpPr>
          <p:cNvPr id="3" name="Content Placeholder 2"/>
          <p:cNvSpPr>
            <a:spLocks noGrp="1"/>
          </p:cNvSpPr>
          <p:nvPr>
            <p:ph idx="1"/>
          </p:nvPr>
        </p:nvSpPr>
        <p:spPr>
          <a:xfrm>
            <a:off x="138113" y="1094723"/>
            <a:ext cx="8763000" cy="3388463"/>
          </a:xfrm>
        </p:spPr>
        <p:txBody>
          <a:bodyPr>
            <a:normAutofit lnSpcReduction="10000"/>
          </a:bodyPr>
          <a:lstStyle/>
          <a:p>
            <a:r>
              <a:rPr lang="en-US" dirty="0"/>
              <a:t>Impetigo is a </a:t>
            </a:r>
            <a:r>
              <a:rPr lang="en-US" i="1" dirty="0"/>
              <a:t>Staph </a:t>
            </a:r>
            <a:r>
              <a:rPr lang="en-US" i="1" dirty="0" err="1"/>
              <a:t>aureus</a:t>
            </a:r>
            <a:r>
              <a:rPr lang="en-US" i="1" dirty="0"/>
              <a:t> </a:t>
            </a:r>
            <a:r>
              <a:rPr lang="en-US" dirty="0"/>
              <a:t>infection, often seen in patients with eczema</a:t>
            </a:r>
          </a:p>
          <a:p>
            <a:r>
              <a:rPr lang="en-US" dirty="0"/>
              <a:t>Usually seen in children and young adults</a:t>
            </a:r>
          </a:p>
          <a:p>
            <a:r>
              <a:rPr lang="en-US" dirty="0"/>
              <a:t>Can cause a secondary inflammatory dermatitis</a:t>
            </a:r>
          </a:p>
          <a:p>
            <a:r>
              <a:rPr lang="en-US" dirty="0"/>
              <a:t>Can create </a:t>
            </a:r>
            <a:r>
              <a:rPr lang="en-US" dirty="0" err="1"/>
              <a:t>cicatricial</a:t>
            </a:r>
            <a:r>
              <a:rPr lang="en-US" dirty="0"/>
              <a:t> </a:t>
            </a:r>
            <a:r>
              <a:rPr lang="en-US" dirty="0" err="1"/>
              <a:t>ectropion</a:t>
            </a:r>
            <a:endParaRPr lang="en-US" dirty="0"/>
          </a:p>
          <a:p>
            <a:r>
              <a:rPr lang="en-US" dirty="0" err="1"/>
              <a:t>Tx</a:t>
            </a:r>
            <a:r>
              <a:rPr lang="en-US" dirty="0"/>
              <a:t> with oral antibiotic and topical antibiotic/steroid or steroid ointment</a:t>
            </a:r>
          </a:p>
        </p:txBody>
      </p:sp>
      <p:sp>
        <p:nvSpPr>
          <p:cNvPr id="4" name="TextBox 3"/>
          <p:cNvSpPr txBox="1"/>
          <p:nvPr/>
        </p:nvSpPr>
        <p:spPr>
          <a:xfrm>
            <a:off x="6009736" y="4313909"/>
            <a:ext cx="300592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Ophthalmology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 June, 2018</a:t>
            </a:r>
          </a:p>
        </p:txBody>
      </p:sp>
    </p:spTree>
    <p:extLst>
      <p:ext uri="{BB962C8B-B14F-4D97-AF65-F5344CB8AC3E}">
        <p14:creationId xmlns:p14="http://schemas.microsoft.com/office/powerpoint/2010/main" val="3947784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92369" y="324489"/>
            <a:ext cx="9542655" cy="579863"/>
          </a:xfrm>
          <a:extLst>
            <a:ext uri="{91240B29-F687-4F45-9708-019B960494DF}">
              <a14:hiddenLine xmlns:a14="http://schemas.microsoft.com/office/drawing/2010/main" w="9525" cap="flat" algn="ctr">
                <a:solidFill>
                  <a:srgbClr val="000000"/>
                </a:solidFill>
                <a:miter lim="800000"/>
                <a:headEnd/>
                <a:tailEnd/>
              </a14:hiddenLine>
            </a:ext>
          </a:extLst>
        </p:spPr>
        <p:txBody>
          <a:bodyPr/>
          <a:lstStyle/>
          <a:p>
            <a:r>
              <a:rPr lang="en-US" altLang="en-US" sz="3600" dirty="0"/>
              <a:t>Perspective on </a:t>
            </a:r>
            <a:br>
              <a:rPr lang="en-US" altLang="en-US" sz="3600" dirty="0"/>
            </a:br>
            <a:r>
              <a:rPr lang="en-US" altLang="en-US" sz="3600" dirty="0"/>
              <a:t>Posterior Vitreous Detachment</a:t>
            </a:r>
          </a:p>
        </p:txBody>
      </p:sp>
      <p:sp>
        <p:nvSpPr>
          <p:cNvPr id="158723" name="Rectangle 3"/>
          <p:cNvSpPr>
            <a:spLocks noGrp="1" noChangeArrowheads="1"/>
          </p:cNvSpPr>
          <p:nvPr>
            <p:ph idx="1"/>
          </p:nvPr>
        </p:nvSpPr>
        <p:spPr/>
        <p:txBody>
          <a:bodyPr/>
          <a:lstStyle/>
          <a:p>
            <a:r>
              <a:rPr lang="en-US" altLang="en-US" dirty="0"/>
              <a:t>Occurs mostly between ages 50 and 70 (peak incidence 62)</a:t>
            </a:r>
          </a:p>
          <a:p>
            <a:r>
              <a:rPr lang="en-US" altLang="en-US" dirty="0"/>
              <a:t>No association with refractive error, except patients with -3.00D or more go to P.V.D. 5-10 years earlier </a:t>
            </a:r>
          </a:p>
          <a:p>
            <a:r>
              <a:rPr lang="en-US" altLang="en-US" dirty="0"/>
              <a:t>80-90% of breaks associated with P.V.D. are in the superior quadrants</a:t>
            </a:r>
          </a:p>
          <a:p>
            <a:r>
              <a:rPr lang="en-US" altLang="en-US" dirty="0"/>
              <a:t>Within 2 years, 10% of patients will develop a P.V.D. in the fellow eye</a:t>
            </a:r>
          </a:p>
        </p:txBody>
      </p:sp>
    </p:spTree>
    <p:extLst>
      <p:ext uri="{BB962C8B-B14F-4D97-AF65-F5344CB8AC3E}">
        <p14:creationId xmlns:p14="http://schemas.microsoft.com/office/powerpoint/2010/main" val="38478976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58948B48-B4D2-4E90-9EF6-A90817939E2B}"/>
              </a:ext>
            </a:extLst>
          </p:cNvPr>
          <p:cNvSpPr>
            <a:spLocks noGrp="1" noChangeArrowheads="1"/>
          </p:cNvSpPr>
          <p:nvPr>
            <p:ph idx="1"/>
          </p:nvPr>
        </p:nvSpPr>
        <p:spPr>
          <a:xfrm>
            <a:off x="190500" y="1041295"/>
            <a:ext cx="8094662" cy="5497513"/>
          </a:xfrm>
        </p:spPr>
        <p:txBody>
          <a:bodyPr/>
          <a:lstStyle/>
          <a:p>
            <a:pPr>
              <a:buClr>
                <a:srgbClr val="FFFF00"/>
              </a:buClr>
              <a:buSzPct val="100000"/>
              <a:buFont typeface="Wingdings" panose="05000000000000000000" pitchFamily="2" charset="2"/>
              <a:buChar char="§"/>
            </a:pPr>
            <a:r>
              <a:rPr lang="en-US" altLang="en-US" sz="3200" dirty="0"/>
              <a:t>The rate of an acute retinal tear associated with an acute symptomatic PVD is about 8% at the initial visit, and 1.5% of eyes without a tear on the initial visit are found to have a tear on follow-up examination.</a:t>
            </a:r>
          </a:p>
        </p:txBody>
      </p:sp>
      <p:sp>
        <p:nvSpPr>
          <p:cNvPr id="3" name="Title 2">
            <a:extLst>
              <a:ext uri="{FF2B5EF4-FFF2-40B4-BE49-F238E27FC236}">
                <a16:creationId xmlns:a16="http://schemas.microsoft.com/office/drawing/2014/main" id="{38284D49-93E0-42F0-8004-2E2FE729ADC7}"/>
              </a:ext>
            </a:extLst>
          </p:cNvPr>
          <p:cNvSpPr>
            <a:spLocks noGrp="1"/>
          </p:cNvSpPr>
          <p:nvPr>
            <p:ph type="title"/>
          </p:nvPr>
        </p:nvSpPr>
        <p:spPr>
          <a:xfrm>
            <a:off x="-1139625" y="190500"/>
            <a:ext cx="8869362" cy="903288"/>
          </a:xfrm>
        </p:spPr>
        <p:txBody>
          <a:bodyPr/>
          <a:lstStyle/>
          <a:p>
            <a:pPr algn="ctr">
              <a:defRPr/>
            </a:pPr>
            <a:r>
              <a:rPr lang="en-US" sz="3600" dirty="0">
                <a:effectLst>
                  <a:outerShdw blurRad="38100" dist="38100" dir="2700000" algn="tl">
                    <a:srgbClr val="000000">
                      <a:alpha val="43137"/>
                    </a:srgbClr>
                  </a:outerShdw>
                </a:effectLst>
                <a:latin typeface="+mn-lt"/>
              </a:rPr>
              <a:t>Acute PVD and Retinal Tears </a:t>
            </a:r>
          </a:p>
        </p:txBody>
      </p:sp>
      <p:sp>
        <p:nvSpPr>
          <p:cNvPr id="20484" name="TextBox 3">
            <a:extLst>
              <a:ext uri="{FF2B5EF4-FFF2-40B4-BE49-F238E27FC236}">
                <a16:creationId xmlns:a16="http://schemas.microsoft.com/office/drawing/2014/main" id="{89968B4B-0BC2-43CB-B97D-C8DDF5F58AB2}"/>
              </a:ext>
            </a:extLst>
          </p:cNvPr>
          <p:cNvSpPr txBox="1">
            <a:spLocks noChangeArrowheads="1"/>
          </p:cNvSpPr>
          <p:nvPr/>
        </p:nvSpPr>
        <p:spPr bwMode="auto">
          <a:xfrm>
            <a:off x="5389562" y="3620982"/>
            <a:ext cx="2895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r>
              <a:rPr lang="en-US" altLang="en-US" sz="1600" dirty="0">
                <a:solidFill>
                  <a:srgbClr val="6FD1FD"/>
                </a:solidFill>
              </a:rPr>
              <a:t>Ophthalmology, January 2018</a:t>
            </a:r>
          </a:p>
        </p:txBody>
      </p:sp>
    </p:spTree>
    <p:extLst>
      <p:ext uri="{BB962C8B-B14F-4D97-AF65-F5344CB8AC3E}">
        <p14:creationId xmlns:p14="http://schemas.microsoft.com/office/powerpoint/2010/main" val="238493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a:xfrm>
            <a:off x="60672" y="-94498"/>
            <a:ext cx="8763000" cy="752034"/>
          </a:xfrm>
        </p:spPr>
        <p:txBody>
          <a:bodyPr/>
          <a:lstStyle/>
          <a:p>
            <a:r>
              <a:rPr lang="en-US" altLang="en-US" dirty="0"/>
              <a:t>Treatment of Vitreous Floaters</a:t>
            </a:r>
          </a:p>
        </p:txBody>
      </p:sp>
      <p:sp>
        <p:nvSpPr>
          <p:cNvPr id="160771" name="Content Placeholder 2"/>
          <p:cNvSpPr>
            <a:spLocks noGrp="1"/>
          </p:cNvSpPr>
          <p:nvPr>
            <p:ph idx="1"/>
          </p:nvPr>
        </p:nvSpPr>
        <p:spPr>
          <a:xfrm>
            <a:off x="138113" y="566518"/>
            <a:ext cx="8763000" cy="5724964"/>
          </a:xfrm>
        </p:spPr>
        <p:txBody>
          <a:bodyPr>
            <a:noAutofit/>
          </a:bodyPr>
          <a:lstStyle/>
          <a:p>
            <a:pPr marL="280988" indent="-280988">
              <a:spcAft>
                <a:spcPts val="400"/>
              </a:spcAft>
            </a:pPr>
            <a:r>
              <a:rPr lang="en-US" altLang="en-US" sz="2400" dirty="0"/>
              <a:t>Treatment options:</a:t>
            </a:r>
          </a:p>
          <a:p>
            <a:pPr marL="914400" lvl="1">
              <a:spcAft>
                <a:spcPts val="400"/>
              </a:spcAft>
            </a:pPr>
            <a:r>
              <a:rPr lang="en-US" altLang="en-US" sz="2000" dirty="0"/>
              <a:t>Live with them</a:t>
            </a:r>
          </a:p>
          <a:p>
            <a:pPr marL="914400" lvl="1">
              <a:spcAft>
                <a:spcPts val="400"/>
              </a:spcAft>
            </a:pPr>
            <a:r>
              <a:rPr lang="en-US" altLang="en-US" sz="2000" dirty="0"/>
              <a:t>Vitrectomy</a:t>
            </a:r>
          </a:p>
          <a:p>
            <a:pPr marL="914400" lvl="1">
              <a:spcAft>
                <a:spcPts val="400"/>
              </a:spcAft>
            </a:pPr>
            <a:r>
              <a:rPr lang="en-US" altLang="en-US" sz="2000" dirty="0" err="1"/>
              <a:t>Vitreolysis</a:t>
            </a:r>
            <a:endParaRPr lang="en-US" altLang="en-US" sz="2000" dirty="0"/>
          </a:p>
          <a:p>
            <a:pPr marL="280988" indent="-280988">
              <a:spcAft>
                <a:spcPts val="400"/>
              </a:spcAft>
            </a:pPr>
            <a:r>
              <a:rPr lang="en-US" altLang="en-US" sz="2400" dirty="0"/>
              <a:t>YAG laser – angle of focus can be changed to reach floaters; special vitreous lenses allow the laser beam to focus on floater</a:t>
            </a:r>
          </a:p>
          <a:p>
            <a:pPr marL="280988" indent="-280988">
              <a:spcAft>
                <a:spcPts val="400"/>
              </a:spcAft>
            </a:pPr>
            <a:r>
              <a:rPr lang="en-US" altLang="en-US" sz="2400" dirty="0"/>
              <a:t>Advantages: simple, noninvasive, no pain or discomfort</a:t>
            </a:r>
          </a:p>
          <a:p>
            <a:pPr marL="280988" indent="-280988">
              <a:spcAft>
                <a:spcPts val="400"/>
              </a:spcAft>
            </a:pPr>
            <a:r>
              <a:rPr lang="en-US" altLang="en-US" sz="2400" dirty="0"/>
              <a:t>Disadvantages: healthy eyes getting elective surgery, risk of retinal detachment, possibly worsening of symptoms</a:t>
            </a:r>
          </a:p>
          <a:p>
            <a:pPr marL="280988" indent="-280988">
              <a:spcAft>
                <a:spcPts val="400"/>
              </a:spcAft>
            </a:pPr>
            <a:r>
              <a:rPr lang="en-US" altLang="en-US" sz="2400" dirty="0"/>
              <a:t>Clear visualization of floaters key to successful treatment</a:t>
            </a:r>
          </a:p>
          <a:p>
            <a:pPr marL="280988" indent="-280988">
              <a:spcAft>
                <a:spcPts val="400"/>
              </a:spcAft>
            </a:pPr>
            <a:r>
              <a:rPr lang="en-US" altLang="en-US" sz="2400" dirty="0"/>
              <a:t>Treatment may require more than one laser session; symptomatic vitreous opacifications (SVO); only SVO’s &gt; 4mm from retina treated</a:t>
            </a:r>
          </a:p>
          <a:p>
            <a:pPr marL="280988" indent="-280988">
              <a:spcAft>
                <a:spcPts val="400"/>
              </a:spcAft>
            </a:pPr>
            <a:r>
              <a:rPr lang="en-US" altLang="en-US" sz="2400" dirty="0"/>
              <a:t>Patient decision on benefits vs risks                                                   					</a:t>
            </a:r>
            <a:r>
              <a:rPr lang="en-US" altLang="en-US" sz="2000" i="1" dirty="0">
                <a:solidFill>
                  <a:srgbClr val="65D7FF"/>
                </a:solidFill>
              </a:rPr>
              <a:t>CRST, May 2016 (</a:t>
            </a:r>
            <a:r>
              <a:rPr lang="en-US" altLang="en-US" sz="2000" i="1" dirty="0" err="1">
                <a:solidFill>
                  <a:srgbClr val="65D7FF"/>
                </a:solidFill>
              </a:rPr>
              <a:t>Stonecipher</a:t>
            </a:r>
            <a:r>
              <a:rPr lang="en-US" altLang="en-US" sz="2000" i="1" dirty="0">
                <a:solidFill>
                  <a:srgbClr val="65D7FF"/>
                </a:solidFill>
              </a:rPr>
              <a:t>)</a:t>
            </a:r>
          </a:p>
          <a:p>
            <a:pPr marL="0" indent="0">
              <a:spcAft>
                <a:spcPts val="400"/>
              </a:spcAft>
              <a:buNone/>
            </a:pPr>
            <a:endParaRPr lang="en-US" altLang="en-US" sz="2600" dirty="0"/>
          </a:p>
        </p:txBody>
      </p:sp>
    </p:spTree>
    <p:extLst>
      <p:ext uri="{BB962C8B-B14F-4D97-AF65-F5344CB8AC3E}">
        <p14:creationId xmlns:p14="http://schemas.microsoft.com/office/powerpoint/2010/main" val="47603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a:xfrm>
            <a:off x="133350" y="123825"/>
            <a:ext cx="8826500" cy="790575"/>
          </a:xfrm>
          <a:extLst>
            <a:ext uri="{91240B29-F687-4F45-9708-019B960494DF}">
              <a14:hiddenLine xmlns:a14="http://schemas.microsoft.com/office/drawing/2010/main" w="9525" cap="flat" algn="ctr">
                <a:solidFill>
                  <a:srgbClr val="000000"/>
                </a:solidFill>
                <a:miter lim="800000"/>
                <a:headEnd/>
                <a:tailEnd/>
              </a14:hiddenLine>
            </a:ext>
          </a:extLst>
        </p:spPr>
        <p:txBody>
          <a:bodyPr/>
          <a:lstStyle/>
          <a:p>
            <a:r>
              <a:rPr lang="en-US" altLang="en-US" sz="3300" dirty="0"/>
              <a:t>Timing and RD Repair:  Is there a hurry?</a:t>
            </a:r>
          </a:p>
        </p:txBody>
      </p:sp>
      <p:sp>
        <p:nvSpPr>
          <p:cNvPr id="3" name="Text Placeholder 2"/>
          <p:cNvSpPr>
            <a:spLocks noGrp="1"/>
          </p:cNvSpPr>
          <p:nvPr>
            <p:ph idx="1"/>
          </p:nvPr>
        </p:nvSpPr>
        <p:spPr>
          <a:xfrm>
            <a:off x="133350" y="914401"/>
            <a:ext cx="8877300" cy="5943600"/>
          </a:xfrm>
        </p:spPr>
        <p:txBody>
          <a:bodyPr>
            <a:noAutofit/>
          </a:bodyPr>
          <a:lstStyle/>
          <a:p>
            <a:pPr marL="288925" indent="-288925">
              <a:spcBef>
                <a:spcPts val="0"/>
              </a:spcBef>
              <a:defRPr/>
            </a:pPr>
            <a:r>
              <a:rPr lang="en-US" sz="2400" dirty="0"/>
              <a:t>Preoperative VA is the strongest predictor of postoperative VA</a:t>
            </a:r>
          </a:p>
          <a:p>
            <a:pPr marL="288925" indent="-288925">
              <a:spcBef>
                <a:spcPts val="0"/>
              </a:spcBef>
              <a:defRPr/>
            </a:pPr>
            <a:r>
              <a:rPr lang="en-US" sz="2400" dirty="0"/>
              <a:t>When control vision is affected, about 30% of patients ultimately achieve 20/40 or better</a:t>
            </a:r>
          </a:p>
          <a:p>
            <a:pPr marL="288925" indent="-288925">
              <a:spcBef>
                <a:spcPts val="0"/>
              </a:spcBef>
              <a:defRPr/>
            </a:pPr>
            <a:r>
              <a:rPr lang="en-US" sz="2400" dirty="0"/>
              <a:t>“There is no difference in VA outcomes among patients who underwent within the first week of onset.”</a:t>
            </a:r>
          </a:p>
          <a:p>
            <a:pPr marL="288925" indent="-288925">
              <a:spcBef>
                <a:spcPts val="0"/>
              </a:spcBef>
              <a:defRPr/>
            </a:pPr>
            <a:r>
              <a:rPr lang="en-US" sz="2400" dirty="0"/>
              <a:t>VA can improve for months to years after surgical repair</a:t>
            </a:r>
          </a:p>
          <a:p>
            <a:pPr marL="288925" indent="-288925">
              <a:spcBef>
                <a:spcPts val="0"/>
              </a:spcBef>
              <a:defRPr/>
            </a:pPr>
            <a:r>
              <a:rPr lang="en-US" sz="2400" dirty="0"/>
              <a:t>There was no association between duration of macular detachment and postoperative VA</a:t>
            </a:r>
          </a:p>
          <a:p>
            <a:pPr marL="288925" indent="-288925">
              <a:spcBef>
                <a:spcPts val="0"/>
              </a:spcBef>
              <a:defRPr/>
            </a:pPr>
            <a:r>
              <a:rPr lang="en-US" sz="2400" dirty="0"/>
              <a:t>“Clinical evidence suggests that the duration of macular detachment has a minor, if any, effect on visual outcome when repair is performed within about one week.  Similarly, many fovea-sparing RD’s can likely be deferred for a short period without affecting visual outcomes.”</a:t>
            </a:r>
          </a:p>
          <a:p>
            <a:pPr marL="0" indent="0" algn="r">
              <a:spcBef>
                <a:spcPts val="0"/>
              </a:spcBef>
              <a:spcAft>
                <a:spcPts val="400"/>
              </a:spcAft>
              <a:buFont typeface="Wingdings" panose="05000000000000000000" pitchFamily="2" charset="2"/>
              <a:buNone/>
              <a:defRPr/>
            </a:pPr>
            <a:r>
              <a:rPr lang="en-US" sz="2000" i="1" dirty="0">
                <a:solidFill>
                  <a:srgbClr val="66FFFF"/>
                </a:solidFill>
              </a:rPr>
              <a:t>JAMA Oph.  November 2013</a:t>
            </a:r>
          </a:p>
        </p:txBody>
      </p:sp>
    </p:spTree>
    <p:extLst>
      <p:ext uri="{BB962C8B-B14F-4D97-AF65-F5344CB8AC3E}">
        <p14:creationId xmlns:p14="http://schemas.microsoft.com/office/powerpoint/2010/main" val="1778027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a:xfrm>
            <a:off x="190500" y="390337"/>
            <a:ext cx="8763000" cy="752034"/>
          </a:xfrm>
        </p:spPr>
        <p:txBody>
          <a:bodyPr>
            <a:normAutofit fontScale="90000"/>
          </a:bodyPr>
          <a:lstStyle/>
          <a:p>
            <a:r>
              <a:rPr lang="en-US" altLang="en-US" dirty="0"/>
              <a:t>Visual Recovery After Retinal Detachment with Macula-Off</a:t>
            </a:r>
          </a:p>
        </p:txBody>
      </p:sp>
      <p:sp>
        <p:nvSpPr>
          <p:cNvPr id="3" name="Text Placeholder 2"/>
          <p:cNvSpPr>
            <a:spLocks noGrp="1"/>
          </p:cNvSpPr>
          <p:nvPr>
            <p:ph idx="1"/>
          </p:nvPr>
        </p:nvSpPr>
        <p:spPr>
          <a:xfrm>
            <a:off x="190500" y="1807745"/>
            <a:ext cx="8763000" cy="5746652"/>
          </a:xfrm>
        </p:spPr>
        <p:txBody>
          <a:bodyPr>
            <a:noAutofit/>
          </a:bodyPr>
          <a:lstStyle/>
          <a:p>
            <a:pPr marL="338138" indent="-338138">
              <a:lnSpc>
                <a:spcPct val="85000"/>
              </a:lnSpc>
              <a:spcAft>
                <a:spcPts val="1200"/>
              </a:spcAft>
            </a:pPr>
            <a:r>
              <a:rPr lang="en-US" sz="3200" dirty="0"/>
              <a:t>After 10 days, no rush for up to 30 days</a:t>
            </a:r>
          </a:p>
          <a:p>
            <a:pPr marL="338138" indent="-338138">
              <a:lnSpc>
                <a:spcPct val="85000"/>
              </a:lnSpc>
              <a:spcAft>
                <a:spcPts val="1200"/>
              </a:spcAft>
            </a:pPr>
            <a:r>
              <a:rPr lang="en-US" sz="3200" dirty="0"/>
              <a:t>Enhanced result if surgery is done </a:t>
            </a:r>
            <a:r>
              <a:rPr lang="en-US" sz="3200" dirty="0" err="1"/>
              <a:t>witin</a:t>
            </a:r>
            <a:r>
              <a:rPr lang="en-US" sz="3200" dirty="0"/>
              <a:t> the first 3 days</a:t>
            </a:r>
          </a:p>
          <a:p>
            <a:pPr marL="0" indent="0">
              <a:lnSpc>
                <a:spcPct val="85000"/>
              </a:lnSpc>
              <a:spcAft>
                <a:spcPts val="1200"/>
              </a:spcAft>
              <a:buNone/>
            </a:pPr>
            <a:r>
              <a:rPr lang="en-US" sz="3200" i="1" dirty="0">
                <a:solidFill>
                  <a:srgbClr val="65D7FF"/>
                </a:solidFill>
              </a:rPr>
              <a:t>                                         </a:t>
            </a:r>
            <a:r>
              <a:rPr lang="en-US" sz="2000" i="1" dirty="0">
                <a:solidFill>
                  <a:srgbClr val="65D7FF"/>
                </a:solidFill>
              </a:rPr>
              <a:t>BJO, 2016; 100 (11)</a:t>
            </a:r>
          </a:p>
        </p:txBody>
      </p:sp>
    </p:spTree>
    <p:extLst>
      <p:ext uri="{BB962C8B-B14F-4D97-AF65-F5344CB8AC3E}">
        <p14:creationId xmlns:p14="http://schemas.microsoft.com/office/powerpoint/2010/main" val="3873716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a:xfrm>
            <a:off x="190500" y="390337"/>
            <a:ext cx="8763000" cy="752034"/>
          </a:xfrm>
        </p:spPr>
        <p:txBody>
          <a:bodyPr>
            <a:normAutofit fontScale="90000"/>
          </a:bodyPr>
          <a:lstStyle/>
          <a:p>
            <a:r>
              <a:rPr lang="en-US" altLang="en-US" dirty="0"/>
              <a:t>Risk of Progression in Macula-On  Retinal Detachment</a:t>
            </a:r>
          </a:p>
        </p:txBody>
      </p:sp>
      <p:sp>
        <p:nvSpPr>
          <p:cNvPr id="3" name="Text Placeholder 2"/>
          <p:cNvSpPr>
            <a:spLocks noGrp="1"/>
          </p:cNvSpPr>
          <p:nvPr>
            <p:ph idx="1"/>
          </p:nvPr>
        </p:nvSpPr>
        <p:spPr>
          <a:xfrm>
            <a:off x="129944" y="1371740"/>
            <a:ext cx="8763000" cy="5746652"/>
          </a:xfrm>
        </p:spPr>
        <p:txBody>
          <a:bodyPr>
            <a:noAutofit/>
          </a:bodyPr>
          <a:lstStyle/>
          <a:p>
            <a:pPr marL="338138" indent="-338138">
              <a:lnSpc>
                <a:spcPct val="85000"/>
              </a:lnSpc>
              <a:spcAft>
                <a:spcPts val="1200"/>
              </a:spcAft>
            </a:pPr>
            <a:r>
              <a:rPr lang="en-US" sz="3200" dirty="0"/>
              <a:t>A “bullous configuration” of a macula-on </a:t>
            </a:r>
            <a:r>
              <a:rPr lang="en-US" sz="3200" dirty="0" err="1"/>
              <a:t>rhegmatogenous</a:t>
            </a:r>
            <a:r>
              <a:rPr lang="en-US" sz="3200" dirty="0"/>
              <a:t> RD  portends a higher risk of macular detachment.  This study suggests “prompt surgery in patients diagnosed with bullous macula-on </a:t>
            </a:r>
            <a:r>
              <a:rPr lang="en-US" sz="3200" dirty="0" err="1"/>
              <a:t>rhegmatogenous</a:t>
            </a:r>
            <a:r>
              <a:rPr lang="en-US" sz="3200" dirty="0"/>
              <a:t> RD.”</a:t>
            </a:r>
          </a:p>
          <a:p>
            <a:pPr marL="0" indent="0" algn="r" defTabSz="914400" eaLnBrk="0" fontAlgn="base" hangingPunct="0">
              <a:lnSpc>
                <a:spcPct val="110000"/>
              </a:lnSpc>
              <a:spcBef>
                <a:spcPct val="0"/>
              </a:spcBef>
              <a:spcAft>
                <a:spcPct val="0"/>
              </a:spcAft>
              <a:buClrTx/>
              <a:buNone/>
              <a:defRPr/>
            </a:pPr>
            <a:r>
              <a:rPr lang="en-US" sz="2000" i="1" dirty="0">
                <a:solidFill>
                  <a:srgbClr val="65D7FF"/>
                </a:solidFill>
              </a:rPr>
              <a:t>Clinical and Experimental ophthalmology, August, 2017</a:t>
            </a:r>
          </a:p>
        </p:txBody>
      </p:sp>
    </p:spTree>
    <p:extLst>
      <p:ext uri="{BB962C8B-B14F-4D97-AF65-F5344CB8AC3E}">
        <p14:creationId xmlns:p14="http://schemas.microsoft.com/office/powerpoint/2010/main" val="3717557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itle 1"/>
          <p:cNvSpPr>
            <a:spLocks noGrp="1"/>
          </p:cNvSpPr>
          <p:nvPr>
            <p:ph type="title"/>
          </p:nvPr>
        </p:nvSpPr>
        <p:spPr/>
        <p:txBody>
          <a:bodyPr/>
          <a:lstStyle/>
          <a:p>
            <a:pPr algn="ctr"/>
            <a:r>
              <a:rPr lang="en-US" altLang="en-US" sz="3800"/>
              <a:t>Acute and Chronic Conjunctivitis Due to Over-the-Counter Ophthalmic Decongestants</a:t>
            </a:r>
          </a:p>
        </p:txBody>
      </p:sp>
      <p:sp>
        <p:nvSpPr>
          <p:cNvPr id="522243" name="Content Placeholder 2"/>
          <p:cNvSpPr>
            <a:spLocks noGrp="1"/>
          </p:cNvSpPr>
          <p:nvPr>
            <p:ph type="body" sz="quarter" idx="10"/>
          </p:nvPr>
        </p:nvSpPr>
        <p:spPr>
          <a:xfrm>
            <a:off x="138113" y="2505075"/>
            <a:ext cx="8915400" cy="4124325"/>
          </a:xfrm>
        </p:spPr>
        <p:txBody>
          <a:bodyPr/>
          <a:lstStyle/>
          <a:p>
            <a:pPr>
              <a:spcBef>
                <a:spcPct val="0"/>
              </a:spcBef>
            </a:pPr>
            <a:r>
              <a:rPr lang="en-US" altLang="en-US"/>
              <a:t>“</a:t>
            </a:r>
            <a:r>
              <a:rPr lang="en-US" altLang="en-US" i="1"/>
              <a:t>Conclusion:  </a:t>
            </a:r>
            <a:r>
              <a:rPr lang="en-US" altLang="en-US"/>
              <a:t>Nonprescription decongestant eyedrops can produce acute and chronic forms of conjunctivitis by pharmacological, toxic, and allergic mechanisms.  Once recognized, conjunctival inflammation often takes several weeks to resolve.”</a:t>
            </a:r>
          </a:p>
          <a:p>
            <a:pPr>
              <a:spcBef>
                <a:spcPct val="0"/>
              </a:spcBef>
            </a:pPr>
            <a:endParaRPr lang="en-US" altLang="en-US"/>
          </a:p>
          <a:p>
            <a:pPr algn="r">
              <a:lnSpc>
                <a:spcPct val="110000"/>
              </a:lnSpc>
              <a:spcBef>
                <a:spcPts val="400"/>
              </a:spcBef>
            </a:pPr>
            <a:r>
              <a:rPr lang="en-US" altLang="en-US" sz="2000" i="1">
                <a:solidFill>
                  <a:srgbClr val="00FFFF"/>
                </a:solidFill>
              </a:rPr>
              <a:t>Reference:  C Soparkar et al.  Arch of Ophthalmol.  January 1997</a:t>
            </a:r>
          </a:p>
        </p:txBody>
      </p:sp>
    </p:spTree>
    <p:extLst>
      <p:ext uri="{BB962C8B-B14F-4D97-AF65-F5344CB8AC3E}">
        <p14:creationId xmlns:p14="http://schemas.microsoft.com/office/powerpoint/2010/main" val="7644232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F8F11A32-AE17-44F6-B974-780604027613}"/>
              </a:ext>
            </a:extLst>
          </p:cNvPr>
          <p:cNvSpPr>
            <a:spLocks noGrp="1"/>
          </p:cNvSpPr>
          <p:nvPr>
            <p:ph idx="1"/>
          </p:nvPr>
        </p:nvSpPr>
        <p:spPr>
          <a:xfrm>
            <a:off x="127000" y="890588"/>
            <a:ext cx="8869363" cy="5607050"/>
          </a:xfrm>
        </p:spPr>
        <p:txBody>
          <a:bodyPr/>
          <a:lstStyle/>
          <a:p>
            <a:pPr>
              <a:buClr>
                <a:srgbClr val="FFFF00"/>
              </a:buClr>
              <a:buSzPct val="100000"/>
              <a:buFont typeface="Wingdings" panose="05000000000000000000" pitchFamily="2" charset="2"/>
              <a:buChar char="§"/>
            </a:pPr>
            <a:r>
              <a:rPr lang="en-US" altLang="en-US" sz="2400" b="0" dirty="0"/>
              <a:t>A new world of vision testing and eye wear sales is dawning now that refractions and prescription fulfillment are being offered online.</a:t>
            </a:r>
          </a:p>
          <a:p>
            <a:pPr>
              <a:buClr>
                <a:srgbClr val="FFFF00"/>
              </a:buClr>
              <a:buSzPct val="100000"/>
              <a:buFont typeface="Wingdings" panose="05000000000000000000" pitchFamily="2" charset="2"/>
              <a:buChar char="§"/>
            </a:pPr>
            <a:r>
              <a:rPr lang="en-US" altLang="en-US" sz="2400" b="0" dirty="0"/>
              <a:t>These developments may not be a negative for ophthalmology practices and patients.</a:t>
            </a:r>
          </a:p>
          <a:p>
            <a:pPr>
              <a:buClr>
                <a:srgbClr val="FFFF00"/>
              </a:buClr>
              <a:buSzPct val="100000"/>
              <a:buFont typeface="Wingdings" panose="05000000000000000000" pitchFamily="2" charset="2"/>
              <a:buChar char="§"/>
            </a:pPr>
            <a:r>
              <a:rPr lang="en-US" altLang="en-US" sz="2400" b="0" dirty="0"/>
              <a:t>Websites:</a:t>
            </a:r>
          </a:p>
          <a:p>
            <a:pPr>
              <a:buClr>
                <a:srgbClr val="FFFF00"/>
              </a:buClr>
              <a:buSzPct val="100000"/>
              <a:buFont typeface="Wingdings" panose="05000000000000000000" pitchFamily="2" charset="2"/>
              <a:buChar char="§"/>
            </a:pPr>
            <a:endParaRPr lang="en-US" altLang="en-US" sz="2400" b="0" dirty="0"/>
          </a:p>
          <a:p>
            <a:pPr>
              <a:buClr>
                <a:srgbClr val="FFFF00"/>
              </a:buClr>
              <a:buSzPct val="100000"/>
              <a:buFont typeface="Wingdings" panose="05000000000000000000" pitchFamily="2" charset="2"/>
              <a:buChar char="§"/>
            </a:pPr>
            <a:endParaRPr lang="en-US" altLang="en-US" sz="2400" b="0" dirty="0"/>
          </a:p>
          <a:p>
            <a:pPr>
              <a:buClr>
                <a:srgbClr val="FFFF00"/>
              </a:buClr>
              <a:buSzPct val="100000"/>
              <a:buFont typeface="Wingdings" panose="05000000000000000000" pitchFamily="2" charset="2"/>
              <a:buChar char="§"/>
            </a:pPr>
            <a:endParaRPr lang="en-US" altLang="en-US" sz="2400" b="0" dirty="0"/>
          </a:p>
          <a:p>
            <a:pPr>
              <a:buClr>
                <a:srgbClr val="FFFF00"/>
              </a:buClr>
              <a:buSzPct val="100000"/>
              <a:buFont typeface="Wingdings" panose="05000000000000000000" pitchFamily="2" charset="2"/>
              <a:buChar char="§"/>
            </a:pPr>
            <a:r>
              <a:rPr lang="en-US" altLang="en-US" sz="2400" b="0" dirty="0"/>
              <a:t>Optometrists: Expand your scope of patient care services to protect your future!</a:t>
            </a:r>
          </a:p>
          <a:p>
            <a:pPr>
              <a:buClr>
                <a:srgbClr val="FFFF00"/>
              </a:buClr>
              <a:buSzPct val="100000"/>
              <a:buFont typeface="Wingdings" panose="05000000000000000000" pitchFamily="2" charset="2"/>
              <a:buChar char="§"/>
            </a:pPr>
            <a:r>
              <a:rPr lang="en-US" altLang="en-US" sz="2400" b="0" dirty="0"/>
              <a:t>The AOA is aggressively fighting for optometry: Join the AOA!!</a:t>
            </a:r>
          </a:p>
        </p:txBody>
      </p:sp>
      <p:sp>
        <p:nvSpPr>
          <p:cNvPr id="3" name="Title 2">
            <a:extLst>
              <a:ext uri="{FF2B5EF4-FFF2-40B4-BE49-F238E27FC236}">
                <a16:creationId xmlns:a16="http://schemas.microsoft.com/office/drawing/2014/main" id="{779D79C0-1835-4FF7-AD1F-C02326B78226}"/>
              </a:ext>
            </a:extLst>
          </p:cNvPr>
          <p:cNvSpPr>
            <a:spLocks noGrp="1"/>
          </p:cNvSpPr>
          <p:nvPr>
            <p:ph type="title"/>
          </p:nvPr>
        </p:nvSpPr>
        <p:spPr>
          <a:xfrm>
            <a:off x="138113" y="82550"/>
            <a:ext cx="8869362" cy="606425"/>
          </a:xfrm>
        </p:spPr>
        <p:txBody>
          <a:bodyPr/>
          <a:lstStyle/>
          <a:p>
            <a:pPr>
              <a:defRPr/>
            </a:pPr>
            <a:r>
              <a:rPr lang="en-US" sz="3600" dirty="0" err="1">
                <a:latin typeface="+mn-lt"/>
              </a:rPr>
              <a:t>Refractionist</a:t>
            </a:r>
            <a:r>
              <a:rPr lang="en-US" sz="3600" dirty="0">
                <a:latin typeface="+mn-lt"/>
              </a:rPr>
              <a:t> or Doctor</a:t>
            </a:r>
          </a:p>
        </p:txBody>
      </p:sp>
      <p:graphicFrame>
        <p:nvGraphicFramePr>
          <p:cNvPr id="4" name="Table 3">
            <a:extLst>
              <a:ext uri="{FF2B5EF4-FFF2-40B4-BE49-F238E27FC236}">
                <a16:creationId xmlns:a16="http://schemas.microsoft.com/office/drawing/2014/main" id="{0CBDB90C-E902-4290-8437-72AB2D6FF5CB}"/>
              </a:ext>
            </a:extLst>
          </p:cNvPr>
          <p:cNvGraphicFramePr>
            <a:graphicFrameLocks noGrp="1"/>
          </p:cNvGraphicFramePr>
          <p:nvPr/>
        </p:nvGraphicFramePr>
        <p:xfrm>
          <a:off x="544513" y="3344863"/>
          <a:ext cx="6096000" cy="1005754"/>
        </p:xfrm>
        <a:graphic>
          <a:graphicData uri="http://schemas.openxmlformats.org/drawingml/2006/table">
            <a:tbl>
              <a:tblPr firstRow="1" bandRow="1">
                <a:tableStyleId>{5C22544A-7EE6-4342-B048-85BDC9FD1C3A}</a:tableStyleId>
              </a:tblPr>
              <a:tblGrid>
                <a:gridCol w="2327237">
                  <a:extLst>
                    <a:ext uri="{9D8B030D-6E8A-4147-A177-3AD203B41FA5}">
                      <a16:colId xmlns:a16="http://schemas.microsoft.com/office/drawing/2014/main" val="20000"/>
                    </a:ext>
                  </a:extLst>
                </a:gridCol>
                <a:gridCol w="3768763">
                  <a:extLst>
                    <a:ext uri="{9D8B030D-6E8A-4147-A177-3AD203B41FA5}">
                      <a16:colId xmlns:a16="http://schemas.microsoft.com/office/drawing/2014/main" val="20001"/>
                    </a:ext>
                  </a:extLst>
                </a:gridCol>
              </a:tblGrid>
              <a:tr h="1004887">
                <a:tc>
                  <a:txBody>
                    <a:bodyPr/>
                    <a:lstStyle/>
                    <a:p>
                      <a:pPr marL="285750" indent="-285750">
                        <a:buClr>
                          <a:srgbClr val="FFFF00"/>
                        </a:buClr>
                        <a:buSzPct val="75000"/>
                        <a:buFont typeface="Wingdings" panose="05000000000000000000" pitchFamily="2" charset="2"/>
                        <a:buChar char="Ø"/>
                      </a:pPr>
                      <a:r>
                        <a:rPr lang="en-US" sz="2000" dirty="0" err="1">
                          <a:hlinkClick r:id="rId2"/>
                        </a:rPr>
                        <a:t>Opternative</a:t>
                      </a:r>
                      <a:endParaRPr lang="en-US" sz="2000" dirty="0"/>
                    </a:p>
                    <a:p>
                      <a:pPr marL="285750" indent="-285750">
                        <a:buClr>
                          <a:srgbClr val="FFFF00"/>
                        </a:buClr>
                        <a:buSzPct val="75000"/>
                        <a:buFont typeface="Wingdings" panose="05000000000000000000" pitchFamily="2" charset="2"/>
                        <a:buChar char="Ø"/>
                      </a:pPr>
                      <a:r>
                        <a:rPr lang="en-US" sz="2000" dirty="0" err="1">
                          <a:hlinkClick r:id="rId3"/>
                        </a:rPr>
                        <a:t>EyeNetra</a:t>
                      </a:r>
                      <a:endParaRPr lang="en-US" sz="2000" dirty="0"/>
                    </a:p>
                    <a:p>
                      <a:pPr marL="285750" indent="-285750">
                        <a:buClr>
                          <a:srgbClr val="FFFF00"/>
                        </a:buClr>
                        <a:buSzPct val="75000"/>
                        <a:buFont typeface="Wingdings" panose="05000000000000000000" pitchFamily="2" charset="2"/>
                        <a:buChar char="Ø"/>
                      </a:pPr>
                      <a:r>
                        <a:rPr lang="en-US" sz="2000" dirty="0" err="1">
                          <a:hlinkClick r:id="rId4"/>
                        </a:rPr>
                        <a:t>MyVisionPod</a:t>
                      </a:r>
                      <a:endParaRPr lang="en-US" sz="2000" dirty="0"/>
                    </a:p>
                  </a:txBody>
                  <a:tcPr marT="45677" marB="45677">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indent="-285750">
                        <a:buClr>
                          <a:srgbClr val="FFFF00"/>
                        </a:buClr>
                        <a:buSzPct val="75000"/>
                        <a:buFont typeface="Wingdings" panose="05000000000000000000" pitchFamily="2" charset="2"/>
                        <a:buChar char="Ø"/>
                      </a:pPr>
                      <a:r>
                        <a:rPr lang="en-US" sz="2000" dirty="0">
                          <a:hlinkClick r:id="rId5"/>
                        </a:rPr>
                        <a:t>Smart Vision Labs</a:t>
                      </a:r>
                      <a:endParaRPr lang="en-US" sz="2000" dirty="0"/>
                    </a:p>
                    <a:p>
                      <a:pPr marL="285750" indent="-285750">
                        <a:buClr>
                          <a:srgbClr val="FFFF00"/>
                        </a:buClr>
                        <a:buSzPct val="75000"/>
                        <a:buFont typeface="Wingdings" panose="05000000000000000000" pitchFamily="2" charset="2"/>
                        <a:buChar char="Ø"/>
                      </a:pPr>
                      <a:r>
                        <a:rPr lang="en-US" sz="2000" dirty="0" err="1">
                          <a:hlinkClick r:id="rId6"/>
                        </a:rPr>
                        <a:t>Vmax</a:t>
                      </a:r>
                      <a:r>
                        <a:rPr lang="en-US" sz="2000" dirty="0">
                          <a:hlinkClick r:id="rId6"/>
                        </a:rPr>
                        <a:t> Vision</a:t>
                      </a:r>
                      <a:endParaRPr lang="en-US" sz="2000" dirty="0"/>
                    </a:p>
                    <a:p>
                      <a:pPr marL="285750" indent="-285750">
                        <a:buClr>
                          <a:srgbClr val="FFFF00"/>
                        </a:buClr>
                        <a:buSzPct val="75000"/>
                        <a:buFont typeface="Wingdings" panose="05000000000000000000" pitchFamily="2" charset="2"/>
                        <a:buChar char="Ø"/>
                      </a:pPr>
                      <a:r>
                        <a:rPr lang="en-US" sz="2000" dirty="0" err="1">
                          <a:hlinkClick r:id="rId7"/>
                        </a:rPr>
                        <a:t>WarbyParker</a:t>
                      </a:r>
                      <a:endParaRPr lang="en-US" sz="2000" dirty="0"/>
                    </a:p>
                  </a:txBody>
                  <a:tcPr marT="45677" marB="45677">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5367" name="TextBox 4">
            <a:extLst>
              <a:ext uri="{FF2B5EF4-FFF2-40B4-BE49-F238E27FC236}">
                <a16:creationId xmlns:a16="http://schemas.microsoft.com/office/drawing/2014/main" id="{294E89F5-7802-431C-871B-F108B3C9192A}"/>
              </a:ext>
            </a:extLst>
          </p:cNvPr>
          <p:cNvSpPr txBox="1">
            <a:spLocks noChangeArrowheads="1"/>
          </p:cNvSpPr>
          <p:nvPr/>
        </p:nvSpPr>
        <p:spPr bwMode="auto">
          <a:xfrm>
            <a:off x="5978726" y="6210612"/>
            <a:ext cx="39036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err="1">
                <a:ln>
                  <a:noFill/>
                </a:ln>
                <a:solidFill>
                  <a:srgbClr val="FFFFFF"/>
                </a:solidFill>
                <a:effectLst/>
                <a:uLnTx/>
                <a:uFillTx/>
                <a:latin typeface="Arial" panose="020B0604020202020204" pitchFamily="34" charset="0"/>
                <a:ea typeface="+mn-ea"/>
                <a:cs typeface="+mn-cs"/>
              </a:rPr>
              <a:t>Eyenet</a:t>
            </a:r>
            <a:r>
              <a:rPr kumimoji="0" lang="en-US" alt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 Aug 2017.</a:t>
            </a:r>
          </a:p>
        </p:txBody>
      </p:sp>
    </p:spTree>
    <p:extLst>
      <p:ext uri="{BB962C8B-B14F-4D97-AF65-F5344CB8AC3E}">
        <p14:creationId xmlns:p14="http://schemas.microsoft.com/office/powerpoint/2010/main" val="2305998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938" y="961217"/>
            <a:ext cx="8875712" cy="5500688"/>
          </a:xfrm>
        </p:spPr>
        <p:txBody>
          <a:bodyPr/>
          <a:lstStyle/>
          <a:p>
            <a:pPr>
              <a:defRPr/>
            </a:pPr>
            <a:r>
              <a:rPr lang="en-US" dirty="0"/>
              <a:t>Used to address the erythema and flushing commonly expressed in facial and eyelid rosacea</a:t>
            </a:r>
          </a:p>
          <a:p>
            <a:pPr>
              <a:defRPr/>
            </a:pPr>
            <a:r>
              <a:rPr lang="en-US" dirty="0"/>
              <a:t>Causes microvascular vasoconstriction</a:t>
            </a:r>
          </a:p>
          <a:p>
            <a:pPr>
              <a:defRPr/>
            </a:pPr>
            <a:r>
              <a:rPr lang="en-US" dirty="0"/>
              <a:t>Comes in a 30 gram tube – applied once daily</a:t>
            </a:r>
          </a:p>
          <a:p>
            <a:pPr>
              <a:defRPr/>
            </a:pPr>
            <a:r>
              <a:rPr lang="en-US" dirty="0"/>
              <a:t>Provides a “somewhat effective” clinical response</a:t>
            </a:r>
          </a:p>
          <a:p>
            <a:pPr>
              <a:defRPr/>
            </a:pPr>
            <a:r>
              <a:rPr lang="en-US" dirty="0"/>
              <a:t>Available as a .33% gel by Gladerma</a:t>
            </a:r>
          </a:p>
          <a:p>
            <a:pPr>
              <a:defRPr/>
            </a:pPr>
            <a:endParaRPr lang="en-US" dirty="0"/>
          </a:p>
          <a:p>
            <a:pPr marL="0" indent="0" algn="r">
              <a:buFont typeface="Wingdings" panose="05000000000000000000" pitchFamily="2" charset="2"/>
              <a:buNone/>
              <a:defRPr/>
            </a:pPr>
            <a:r>
              <a:rPr lang="en-US" sz="2000" i="1" dirty="0">
                <a:solidFill>
                  <a:srgbClr val="00FFFF"/>
                </a:solidFill>
              </a:rPr>
              <a:t>Reference:  The Medical Letter, October 2013</a:t>
            </a:r>
          </a:p>
        </p:txBody>
      </p:sp>
      <p:sp>
        <p:nvSpPr>
          <p:cNvPr id="525315" name="Title 1"/>
          <p:cNvSpPr>
            <a:spLocks noGrp="1"/>
          </p:cNvSpPr>
          <p:nvPr>
            <p:ph type="title"/>
          </p:nvPr>
        </p:nvSpPr>
        <p:spPr>
          <a:xfrm>
            <a:off x="265113" y="195263"/>
            <a:ext cx="8745537" cy="901700"/>
          </a:xfrm>
        </p:spPr>
        <p:txBody>
          <a:bodyPr/>
          <a:lstStyle/>
          <a:p>
            <a:r>
              <a:rPr lang="en-US" altLang="en-US"/>
              <a:t>Brimonidine Dermatologic Gel</a:t>
            </a:r>
          </a:p>
        </p:txBody>
      </p:sp>
    </p:spTree>
    <p:extLst>
      <p:ext uri="{BB962C8B-B14F-4D97-AF65-F5344CB8AC3E}">
        <p14:creationId xmlns:p14="http://schemas.microsoft.com/office/powerpoint/2010/main" val="3520892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itle 3"/>
          <p:cNvSpPr>
            <a:spLocks noGrp="1"/>
          </p:cNvSpPr>
          <p:nvPr>
            <p:ph type="title"/>
          </p:nvPr>
        </p:nvSpPr>
        <p:spPr>
          <a:xfrm>
            <a:off x="240742" y="351275"/>
            <a:ext cx="8763000" cy="752034"/>
          </a:xfrm>
        </p:spPr>
        <p:txBody>
          <a:bodyPr>
            <a:normAutofit fontScale="90000"/>
          </a:bodyPr>
          <a:lstStyle/>
          <a:p>
            <a:r>
              <a:rPr lang="en-US" altLang="en-US"/>
              <a:t>Lumify (brimonidine 0.025%) Ophthalmic Solution</a:t>
            </a:r>
            <a:endParaRPr lang="en-US" altLang="en-US" dirty="0"/>
          </a:p>
        </p:txBody>
      </p:sp>
      <p:sp>
        <p:nvSpPr>
          <p:cNvPr id="5" name="Text Placeholder 4"/>
          <p:cNvSpPr>
            <a:spLocks noGrp="1"/>
          </p:cNvSpPr>
          <p:nvPr>
            <p:ph idx="1"/>
          </p:nvPr>
        </p:nvSpPr>
        <p:spPr>
          <a:xfrm>
            <a:off x="-1" y="1456453"/>
            <a:ext cx="9007475" cy="5556152"/>
          </a:xfrm>
        </p:spPr>
        <p:txBody>
          <a:bodyPr/>
          <a:lstStyle/>
          <a:p>
            <a:r>
              <a:rPr lang="en-US" dirty="0"/>
              <a:t>FDA approved in December 2017 – OTC product</a:t>
            </a:r>
          </a:p>
          <a:p>
            <a:r>
              <a:rPr lang="en-US" dirty="0"/>
              <a:t>Major upgrade to help the chronic red eye</a:t>
            </a:r>
          </a:p>
          <a:p>
            <a:r>
              <a:rPr lang="en-US" dirty="0"/>
              <a:t>Superior to early generation vasoconstrictors</a:t>
            </a:r>
          </a:p>
          <a:p>
            <a:r>
              <a:rPr lang="en-US" dirty="0"/>
              <a:t>No rebound hyperemia</a:t>
            </a:r>
          </a:p>
          <a:p>
            <a:r>
              <a:rPr lang="en-US" dirty="0"/>
              <a:t>Used once or twice a day PRN</a:t>
            </a:r>
          </a:p>
          <a:p>
            <a:r>
              <a:rPr lang="en-US" dirty="0"/>
              <a:t>Marketed as </a:t>
            </a:r>
            <a:r>
              <a:rPr lang="en-US" dirty="0" err="1"/>
              <a:t>Lumify</a:t>
            </a:r>
            <a:r>
              <a:rPr lang="en-US" dirty="0"/>
              <a:t> OTC by Bausch &amp; Lomb</a:t>
            </a:r>
          </a:p>
        </p:txBody>
      </p:sp>
    </p:spTree>
    <p:extLst>
      <p:ext uri="{BB962C8B-B14F-4D97-AF65-F5344CB8AC3E}">
        <p14:creationId xmlns:p14="http://schemas.microsoft.com/office/powerpoint/2010/main" val="3718389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1017" y="42531"/>
            <a:ext cx="8869362" cy="1139825"/>
          </a:xfrm>
        </p:spPr>
        <p:txBody>
          <a:bodyPr/>
          <a:lstStyle/>
          <a:p>
            <a:pPr eaLnBrk="1" hangingPunct="1">
              <a:lnSpc>
                <a:spcPct val="90000"/>
              </a:lnSpc>
            </a:pPr>
            <a:r>
              <a:rPr lang="en-US" altLang="en-US" sz="3600" dirty="0"/>
              <a:t>Perspective on                                        Central Corneal Thickness (CCT)</a:t>
            </a:r>
          </a:p>
        </p:txBody>
      </p:sp>
      <p:sp>
        <p:nvSpPr>
          <p:cNvPr id="66563" name="Rectangle 3"/>
          <p:cNvSpPr>
            <a:spLocks noGrp="1" noChangeArrowheads="1"/>
          </p:cNvSpPr>
          <p:nvPr>
            <p:ph type="body" idx="1"/>
          </p:nvPr>
        </p:nvSpPr>
        <p:spPr>
          <a:xfrm>
            <a:off x="208137" y="1182356"/>
            <a:ext cx="8603354" cy="5521657"/>
          </a:xfrm>
        </p:spPr>
        <p:txBody>
          <a:bodyPr/>
          <a:lstStyle/>
          <a:p>
            <a:pPr eaLnBrk="1" hangingPunct="1"/>
            <a:r>
              <a:rPr lang="en-US" altLang="en-US" sz="2400" dirty="0"/>
              <a:t>CCT has become “standard-of-care” in the POAG (or suspect) work-up</a:t>
            </a:r>
          </a:p>
          <a:p>
            <a:pPr eaLnBrk="1" hangingPunct="1"/>
            <a:r>
              <a:rPr lang="en-US" altLang="en-US" sz="2400" dirty="0"/>
              <a:t>Thinner corneas are a strong risk factor for POAG because true IOP is actually higher than the measured IOP.</a:t>
            </a:r>
          </a:p>
          <a:p>
            <a:pPr eaLnBrk="1" hangingPunct="1"/>
            <a:r>
              <a:rPr lang="en-US" altLang="en-US" sz="2400" dirty="0"/>
              <a:t>Some patients with measured ocular hypertension may simply have a thicker CCT, thus reducing POAG risk because the true IOP is actually less than the measured IOP</a:t>
            </a:r>
          </a:p>
          <a:p>
            <a:pPr eaLnBrk="1" hangingPunct="1"/>
            <a:r>
              <a:rPr lang="en-US" altLang="en-US" sz="2400" dirty="0"/>
              <a:t>“CCT  is the most heritable aspect of ocular structure (more than refraction, axial length, or optic disc size), suggesting that it is under exquisite genetic control.” (Ophthalmology, Nov. 2007)</a:t>
            </a:r>
          </a:p>
          <a:p>
            <a:pPr eaLnBrk="1" hangingPunct="1"/>
            <a:r>
              <a:rPr lang="en-US" altLang="en-US" sz="2400" dirty="0"/>
              <a:t>“Stop adjusting IOP measurements”  </a:t>
            </a:r>
            <a:r>
              <a:rPr lang="en-US" altLang="en-US" sz="1800" dirty="0">
                <a:solidFill>
                  <a:srgbClr val="6FD1FD"/>
                </a:solidFill>
              </a:rPr>
              <a:t>JAMA, May 2017</a:t>
            </a:r>
          </a:p>
          <a:p>
            <a:pPr eaLnBrk="1" hangingPunct="1"/>
            <a:endParaRPr lang="en-US" altLang="en-US" sz="2600" dirty="0"/>
          </a:p>
          <a:p>
            <a:pPr eaLnBrk="1" hangingPunct="1"/>
            <a:endParaRPr lang="en-US" altLang="en-US" sz="2600" dirty="0"/>
          </a:p>
        </p:txBody>
      </p:sp>
    </p:spTree>
    <p:extLst>
      <p:ext uri="{BB962C8B-B14F-4D97-AF65-F5344CB8AC3E}">
        <p14:creationId xmlns:p14="http://schemas.microsoft.com/office/powerpoint/2010/main" val="3984704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96" y="1466849"/>
            <a:ext cx="8855075" cy="5324475"/>
          </a:xfrm>
        </p:spPr>
        <p:txBody>
          <a:bodyPr/>
          <a:lstStyle/>
          <a:p>
            <a:pPr>
              <a:defRPr/>
            </a:pPr>
            <a:r>
              <a:rPr lang="en-US" dirty="0"/>
              <a:t>Home tonometry – logical step in understanding and management of glaucoma</a:t>
            </a:r>
          </a:p>
          <a:p>
            <a:pPr>
              <a:defRPr/>
            </a:pPr>
            <a:r>
              <a:rPr lang="en-US" dirty="0"/>
              <a:t>Recent FDA approvals of devices</a:t>
            </a:r>
          </a:p>
          <a:p>
            <a:pPr lvl="1">
              <a:defRPr/>
            </a:pPr>
            <a:r>
              <a:rPr lang="en-US" dirty="0"/>
              <a:t>Triggerfish (</a:t>
            </a:r>
            <a:r>
              <a:rPr lang="en-US" dirty="0" err="1"/>
              <a:t>Sensimed</a:t>
            </a:r>
            <a:r>
              <a:rPr lang="en-US" dirty="0"/>
              <a:t>) – contact lens </a:t>
            </a:r>
          </a:p>
          <a:p>
            <a:pPr lvl="1">
              <a:defRPr/>
            </a:pPr>
            <a:r>
              <a:rPr lang="en-US" dirty="0"/>
              <a:t>ICARE Home (ICARE USA) – rebound tonometry requiring no anesthetic</a:t>
            </a:r>
          </a:p>
          <a:p>
            <a:pPr>
              <a:defRPr/>
            </a:pPr>
            <a:r>
              <a:rPr lang="en-US" dirty="0"/>
              <a:t>Home tonometry helpful in better understanding the IOP changes and to support future glaucoma management</a:t>
            </a:r>
          </a:p>
        </p:txBody>
      </p:sp>
      <p:sp>
        <p:nvSpPr>
          <p:cNvPr id="3" name="Title 2"/>
          <p:cNvSpPr>
            <a:spLocks noGrp="1"/>
          </p:cNvSpPr>
          <p:nvPr>
            <p:ph type="title"/>
          </p:nvPr>
        </p:nvSpPr>
        <p:spPr>
          <a:xfrm>
            <a:off x="152400" y="228600"/>
            <a:ext cx="8855075" cy="1063625"/>
          </a:xfrm>
        </p:spPr>
        <p:txBody>
          <a:bodyPr>
            <a:normAutofit fontScale="90000"/>
          </a:bodyPr>
          <a:lstStyle/>
          <a:p>
            <a:pPr>
              <a:defRPr/>
            </a:pPr>
            <a:r>
              <a:rPr lang="en-US" dirty="0"/>
              <a:t>Role of Self-IOP Measurements in Glaucoma Management</a:t>
            </a:r>
            <a:br>
              <a:rPr lang="en-US" dirty="0"/>
            </a:br>
            <a:endParaRPr lang="en-US" dirty="0"/>
          </a:p>
        </p:txBody>
      </p:sp>
    </p:spTree>
    <p:extLst>
      <p:ext uri="{BB962C8B-B14F-4D97-AF65-F5344CB8AC3E}">
        <p14:creationId xmlns:p14="http://schemas.microsoft.com/office/powerpoint/2010/main" val="2007910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DB12A5-9206-40A3-A2BA-F82B5BAC97BD}"/>
              </a:ext>
            </a:extLst>
          </p:cNvPr>
          <p:cNvSpPr>
            <a:spLocks noGrp="1"/>
          </p:cNvSpPr>
          <p:nvPr>
            <p:ph type="title"/>
          </p:nvPr>
        </p:nvSpPr>
        <p:spPr/>
        <p:txBody>
          <a:bodyPr/>
          <a:lstStyle/>
          <a:p>
            <a:r>
              <a:rPr lang="en-US"/>
              <a:t>News on “HOME” Tonometry</a:t>
            </a:r>
            <a:endParaRPr lang="en-US" dirty="0"/>
          </a:p>
        </p:txBody>
      </p:sp>
      <p:sp>
        <p:nvSpPr>
          <p:cNvPr id="16386" name="Content Placeholder 1">
            <a:extLst>
              <a:ext uri="{FF2B5EF4-FFF2-40B4-BE49-F238E27FC236}">
                <a16:creationId xmlns:a16="http://schemas.microsoft.com/office/drawing/2014/main" id="{7747D1C7-D3AA-499D-96E6-CD1661B0B680}"/>
              </a:ext>
            </a:extLst>
          </p:cNvPr>
          <p:cNvSpPr>
            <a:spLocks noGrp="1" noChangeArrowheads="1"/>
          </p:cNvSpPr>
          <p:nvPr>
            <p:ph idx="1"/>
          </p:nvPr>
        </p:nvSpPr>
        <p:spPr>
          <a:xfrm>
            <a:off x="190500" y="1241946"/>
            <a:ext cx="8763000" cy="5425554"/>
          </a:xfrm>
        </p:spPr>
        <p:txBody>
          <a:bodyPr/>
          <a:lstStyle/>
          <a:p>
            <a:r>
              <a:rPr lang="en-US" altLang="en-US" dirty="0"/>
              <a:t>“Up to 75% of individuals have peak IOP outside of office hours.”</a:t>
            </a:r>
          </a:p>
          <a:p>
            <a:r>
              <a:rPr lang="en-US" altLang="en-US" dirty="0"/>
              <a:t>“Most patients (73%) were able to accurately measure their own IOP after a short training session. Self-tonometry was deemed comfortable and relatively easy to perform and has the potential to improve patient engagement  in their own care.”</a:t>
            </a:r>
          </a:p>
          <a:p>
            <a:r>
              <a:rPr lang="en-US" altLang="en-US" dirty="0"/>
              <a:t>“Patients with glaucoma may not only find self-monitoring of IOP acceptable, but also soon demand it.”</a:t>
            </a:r>
          </a:p>
          <a:p>
            <a:pPr marL="125412" indent="0" algn="r">
              <a:buNone/>
            </a:pPr>
            <a:r>
              <a:rPr lang="en-US" altLang="en-US" sz="2000" i="1" dirty="0">
                <a:solidFill>
                  <a:srgbClr val="6FD1FD"/>
                </a:solidFill>
              </a:rPr>
              <a:t>JAMA </a:t>
            </a:r>
            <a:r>
              <a:rPr lang="en-US" altLang="en-US" sz="2000" i="1" dirty="0" err="1">
                <a:solidFill>
                  <a:srgbClr val="6FD1FD"/>
                </a:solidFill>
              </a:rPr>
              <a:t>Ophthalmol</a:t>
            </a:r>
            <a:r>
              <a:rPr lang="en-US" altLang="en-US" sz="2000" i="1" dirty="0">
                <a:solidFill>
                  <a:srgbClr val="6FD1FD"/>
                </a:solidFill>
              </a:rPr>
              <a:t>, October, 2017</a:t>
            </a:r>
          </a:p>
        </p:txBody>
      </p:sp>
    </p:spTree>
    <p:extLst>
      <p:ext uri="{BB962C8B-B14F-4D97-AF65-F5344CB8AC3E}">
        <p14:creationId xmlns:p14="http://schemas.microsoft.com/office/powerpoint/2010/main" val="380725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8113" y="133350"/>
            <a:ext cx="8869362" cy="688975"/>
          </a:xfrm>
        </p:spPr>
        <p:txBody>
          <a:bodyPr/>
          <a:lstStyle/>
          <a:p>
            <a:pPr eaLnBrk="1" hangingPunct="1">
              <a:defRPr/>
            </a:pPr>
            <a:r>
              <a:t>Prostaglandin Receptor Agonists</a:t>
            </a:r>
          </a:p>
        </p:txBody>
      </p:sp>
      <p:sp>
        <p:nvSpPr>
          <p:cNvPr id="20483" name="Rectangle 3"/>
          <p:cNvSpPr>
            <a:spLocks noGrp="1" noChangeArrowheads="1"/>
          </p:cNvSpPr>
          <p:nvPr>
            <p:ph type="body" sz="quarter" idx="4294967295"/>
          </p:nvPr>
        </p:nvSpPr>
        <p:spPr>
          <a:xfrm>
            <a:off x="330200" y="1143000"/>
            <a:ext cx="8585200" cy="5562600"/>
          </a:xfrm>
        </p:spPr>
        <p:txBody>
          <a:bodyPr/>
          <a:lstStyle/>
          <a:p>
            <a:pPr marL="285750" indent="-285750" eaLnBrk="1" hangingPunct="1"/>
            <a:r>
              <a:rPr lang="en-US" altLang="en-US"/>
              <a:t>Latanoprost (Xalatan and generic) 0.005%</a:t>
            </a:r>
          </a:p>
          <a:p>
            <a:pPr marL="285750" indent="-285750" eaLnBrk="1" hangingPunct="1"/>
            <a:r>
              <a:rPr lang="en-US" altLang="en-US"/>
              <a:t>Travoprost (Travatan Z) 0.004%</a:t>
            </a:r>
          </a:p>
          <a:p>
            <a:pPr marL="285750" indent="-285750" eaLnBrk="1" hangingPunct="1"/>
            <a:r>
              <a:rPr lang="en-US" altLang="en-US"/>
              <a:t>Bimatoprost (Lumigan) 0.01%</a:t>
            </a:r>
          </a:p>
          <a:p>
            <a:pPr marL="285750" indent="-285750" eaLnBrk="1" hangingPunct="1"/>
            <a:r>
              <a:rPr lang="en-US" altLang="en-US"/>
              <a:t>Tafluprost (Zioptan) 0.0015%</a:t>
            </a:r>
          </a:p>
        </p:txBody>
      </p:sp>
    </p:spTree>
    <p:extLst>
      <p:ext uri="{BB962C8B-B14F-4D97-AF65-F5344CB8AC3E}">
        <p14:creationId xmlns:p14="http://schemas.microsoft.com/office/powerpoint/2010/main" val="393513816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out)">
                                      <p:cBhvr>
                                        <p:cTn id="7" dur="500"/>
                                        <p:tgtEl>
                                          <p:spTgt spid="2048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483"/>
                                        </p:tgtEl>
                                        <p:attrNameLst>
                                          <p:attrName>style.visibility</p:attrName>
                                        </p:attrNameLst>
                                      </p:cBhvr>
                                      <p:to>
                                        <p:strVal val="visible"/>
                                      </p:to>
                                    </p:set>
                                    <p:animEffect transition="in" filter="wipe(up)">
                                      <p:cBhvr>
                                        <p:cTn id="11"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a:xfrm>
            <a:off x="323408" y="190500"/>
            <a:ext cx="8763000" cy="752034"/>
          </a:xfrm>
        </p:spPr>
        <p:txBody>
          <a:bodyPr/>
          <a:lstStyle/>
          <a:p>
            <a:r>
              <a:rPr lang="en-US" altLang="en-US" dirty="0"/>
              <a:t>Latanoprostene Bunod 0.024%</a:t>
            </a:r>
          </a:p>
        </p:txBody>
      </p:sp>
      <p:sp>
        <p:nvSpPr>
          <p:cNvPr id="3" name="Content Placeholder 2"/>
          <p:cNvSpPr>
            <a:spLocks noGrp="1"/>
          </p:cNvSpPr>
          <p:nvPr>
            <p:ph idx="1"/>
          </p:nvPr>
        </p:nvSpPr>
        <p:spPr>
          <a:xfrm>
            <a:off x="190500" y="1037899"/>
            <a:ext cx="8763000" cy="5556152"/>
          </a:xfrm>
        </p:spPr>
        <p:txBody>
          <a:bodyPr>
            <a:noAutofit/>
          </a:bodyPr>
          <a:lstStyle/>
          <a:p>
            <a:r>
              <a:rPr lang="en-US" sz="2600" dirty="0"/>
              <a:t>FDA approved in November 2017</a:t>
            </a:r>
          </a:p>
          <a:p>
            <a:r>
              <a:rPr lang="en-US" sz="2600" dirty="0"/>
              <a:t>First nitric oxide – donating prostaglandin</a:t>
            </a:r>
          </a:p>
          <a:p>
            <a:r>
              <a:rPr lang="en-US" sz="2600" dirty="0"/>
              <a:t>One molecule – two mechanisms of action</a:t>
            </a:r>
          </a:p>
          <a:p>
            <a:pPr lvl="1"/>
            <a:r>
              <a:rPr lang="en-US" sz="2200" dirty="0"/>
              <a:t>Enhances uveoscleral outflow</a:t>
            </a:r>
          </a:p>
          <a:p>
            <a:pPr lvl="1"/>
            <a:r>
              <a:rPr lang="en-US" sz="2200" dirty="0"/>
              <a:t>Enhances trabecular meshwork outflow</a:t>
            </a:r>
            <a:endParaRPr lang="en-US" sz="2600" dirty="0"/>
          </a:p>
          <a:p>
            <a:r>
              <a:rPr lang="en-US" sz="2600" dirty="0"/>
              <a:t>Reduces IOP by 7.5 – 9.1 mm Hg </a:t>
            </a:r>
          </a:p>
          <a:p>
            <a:r>
              <a:rPr lang="en-US" sz="2600" dirty="0" err="1"/>
              <a:t>Perserved</a:t>
            </a:r>
            <a:r>
              <a:rPr lang="en-US" sz="2600" dirty="0"/>
              <a:t> with 0.2% BAK</a:t>
            </a:r>
          </a:p>
          <a:p>
            <a:r>
              <a:rPr lang="en-US" sz="2600" dirty="0"/>
              <a:t>Used once daily in the evening (6% red eyes)</a:t>
            </a:r>
          </a:p>
          <a:p>
            <a:r>
              <a:rPr lang="en-US" sz="2600" dirty="0"/>
              <a:t>Comes in a 2.5 and 5 ml opaque bottle</a:t>
            </a:r>
          </a:p>
          <a:p>
            <a:r>
              <a:rPr lang="en-US" sz="2600" dirty="0"/>
              <a:t>Refrigerate until opened</a:t>
            </a:r>
          </a:p>
          <a:p>
            <a:r>
              <a:rPr lang="en-US" sz="2600" dirty="0"/>
              <a:t>Marketed as </a:t>
            </a:r>
            <a:r>
              <a:rPr lang="en-US" sz="2600" dirty="0" err="1"/>
              <a:t>Vyzulta</a:t>
            </a:r>
            <a:r>
              <a:rPr lang="en-US" sz="2600" dirty="0"/>
              <a:t> by Bausch &amp; Lomb </a:t>
            </a:r>
          </a:p>
        </p:txBody>
      </p:sp>
    </p:spTree>
    <p:extLst>
      <p:ext uri="{BB962C8B-B14F-4D97-AF65-F5344CB8AC3E}">
        <p14:creationId xmlns:p14="http://schemas.microsoft.com/office/powerpoint/2010/main" val="2418299176"/>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1" y="190502"/>
            <a:ext cx="7108074" cy="1832262"/>
          </a:xfrm>
        </p:spPr>
        <p:txBody>
          <a:bodyPr>
            <a:normAutofit/>
          </a:bodyPr>
          <a:lstStyle/>
          <a:p>
            <a:r>
              <a:rPr lang="en-US" altLang="en-US" dirty="0"/>
              <a:t>Each Millimeter of IOP Reduction Matters</a:t>
            </a:r>
            <a:br>
              <a:rPr lang="en-US" altLang="en-US" dirty="0"/>
            </a:br>
            <a:endParaRPr lang="en-US" dirty="0"/>
          </a:p>
        </p:txBody>
      </p:sp>
      <p:sp>
        <p:nvSpPr>
          <p:cNvPr id="3" name="Content Placeholder 2"/>
          <p:cNvSpPr>
            <a:spLocks noGrp="1"/>
          </p:cNvSpPr>
          <p:nvPr>
            <p:ph idx="1"/>
          </p:nvPr>
        </p:nvSpPr>
        <p:spPr>
          <a:xfrm>
            <a:off x="138113" y="1673628"/>
            <a:ext cx="8763000" cy="4644736"/>
          </a:xfrm>
        </p:spPr>
        <p:txBody>
          <a:bodyPr/>
          <a:lstStyle/>
          <a:p>
            <a:r>
              <a:rPr lang="en-US" altLang="en-US" dirty="0"/>
              <a:t>“Our current understanding of the relationship between IOP lowering and glaucoma onset or progression translates to the effect of each mm Hg IOP reduction on the development of progression of visual field loss.”</a:t>
            </a:r>
          </a:p>
          <a:p>
            <a:pPr marL="125412" indent="0" algn="r">
              <a:buNone/>
            </a:pPr>
            <a:r>
              <a:rPr lang="en-US" altLang="en-US" sz="2000" i="1" dirty="0">
                <a:solidFill>
                  <a:srgbClr val="6FD1FD"/>
                </a:solidFill>
              </a:rPr>
              <a:t>de </a:t>
            </a:r>
            <a:r>
              <a:rPr lang="en-US" altLang="en-US" sz="2000" i="1" dirty="0" err="1">
                <a:solidFill>
                  <a:srgbClr val="6FD1FD"/>
                </a:solidFill>
              </a:rPr>
              <a:t>Moraes</a:t>
            </a:r>
            <a:r>
              <a:rPr lang="en-US" altLang="en-US" sz="2000" i="1" dirty="0">
                <a:solidFill>
                  <a:srgbClr val="6FD1FD"/>
                </a:solidFill>
              </a:rPr>
              <a:t> CG, et al. Survey Ophthalmol 2016;61(5):597-615</a:t>
            </a:r>
          </a:p>
          <a:p>
            <a:pPr marL="0" indent="0">
              <a:buNone/>
            </a:pPr>
            <a:endParaRPr lang="en-US" dirty="0"/>
          </a:p>
        </p:txBody>
      </p:sp>
    </p:spTree>
    <p:extLst>
      <p:ext uri="{BB962C8B-B14F-4D97-AF65-F5344CB8AC3E}">
        <p14:creationId xmlns:p14="http://schemas.microsoft.com/office/powerpoint/2010/main" val="690002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87B786-B664-4836-9F4D-A7735FC81D73}"/>
              </a:ext>
            </a:extLst>
          </p:cNvPr>
          <p:cNvSpPr>
            <a:spLocks noGrp="1"/>
          </p:cNvSpPr>
          <p:nvPr>
            <p:ph type="title"/>
          </p:nvPr>
        </p:nvSpPr>
        <p:spPr>
          <a:xfrm>
            <a:off x="244475" y="276400"/>
            <a:ext cx="8763000" cy="752034"/>
          </a:xfrm>
        </p:spPr>
        <p:txBody>
          <a:bodyPr>
            <a:normAutofit fontScale="90000"/>
          </a:bodyPr>
          <a:lstStyle/>
          <a:p>
            <a:r>
              <a:rPr lang="en-US" dirty="0"/>
              <a:t>“Glaucoma Treatment: </a:t>
            </a:r>
            <a:br>
              <a:rPr lang="en-US" dirty="0"/>
            </a:br>
            <a:r>
              <a:rPr lang="en-US" dirty="0"/>
              <a:t>  by the Highest Level of Evidence”</a:t>
            </a:r>
          </a:p>
        </p:txBody>
      </p:sp>
      <p:sp>
        <p:nvSpPr>
          <p:cNvPr id="16386" name="Content Placeholder 1">
            <a:extLst>
              <a:ext uri="{FF2B5EF4-FFF2-40B4-BE49-F238E27FC236}">
                <a16:creationId xmlns:a16="http://schemas.microsoft.com/office/drawing/2014/main" id="{BC7BC01E-B21B-4A5F-8940-2F4C1647F696}"/>
              </a:ext>
            </a:extLst>
          </p:cNvPr>
          <p:cNvSpPr>
            <a:spLocks noGrp="1" noChangeArrowheads="1"/>
          </p:cNvSpPr>
          <p:nvPr>
            <p:ph idx="1"/>
          </p:nvPr>
        </p:nvSpPr>
        <p:spPr>
          <a:xfrm>
            <a:off x="190500" y="1648690"/>
            <a:ext cx="8763000" cy="5018809"/>
          </a:xfrm>
        </p:spPr>
        <p:txBody>
          <a:bodyPr/>
          <a:lstStyle/>
          <a:p>
            <a:r>
              <a:rPr lang="en-US" altLang="en-US" dirty="0"/>
              <a:t>The risk reduction could be about 19% per mm Hg, confirming results from the Early Manifest Glaucoma Trial and Canadian Glaucoma Study, and showing that IOP reduction is highly effective, and that every mm of pressure counts.</a:t>
            </a:r>
          </a:p>
          <a:p>
            <a:r>
              <a:rPr lang="en-US" altLang="en-US" dirty="0"/>
              <a:t>These results should serve as a stimulus to the pharmaceutical industry to continue  development of new and even more potent drugs.</a:t>
            </a:r>
          </a:p>
          <a:p>
            <a:pPr marL="125412" indent="0" algn="r">
              <a:buNone/>
            </a:pPr>
            <a:r>
              <a:rPr lang="en-US" altLang="en-US" sz="2000" i="1" dirty="0" err="1">
                <a:solidFill>
                  <a:srgbClr val="6FD1FD"/>
                </a:solidFill>
              </a:rPr>
              <a:t>Heijl</a:t>
            </a:r>
            <a:r>
              <a:rPr lang="en-US" altLang="en-US" sz="2000" i="1" dirty="0">
                <a:solidFill>
                  <a:srgbClr val="6FD1FD"/>
                </a:solidFill>
              </a:rPr>
              <a:t>, A. The Lancet , April 5, 2015</a:t>
            </a:r>
          </a:p>
          <a:p>
            <a:pPr marL="0" indent="0">
              <a:buNone/>
            </a:pPr>
            <a:endParaRPr lang="en-US" altLang="en-US" dirty="0"/>
          </a:p>
        </p:txBody>
      </p:sp>
    </p:spTree>
    <p:extLst>
      <p:ext uri="{BB962C8B-B14F-4D97-AF65-F5344CB8AC3E}">
        <p14:creationId xmlns:p14="http://schemas.microsoft.com/office/powerpoint/2010/main" val="2099968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869135-767D-45EF-9876-5A9D674A26BB}"/>
              </a:ext>
            </a:extLst>
          </p:cNvPr>
          <p:cNvSpPr>
            <a:spLocks noGrp="1"/>
          </p:cNvSpPr>
          <p:nvPr>
            <p:ph type="title"/>
          </p:nvPr>
        </p:nvSpPr>
        <p:spPr>
          <a:xfrm>
            <a:off x="190500" y="187749"/>
            <a:ext cx="8763000" cy="752034"/>
          </a:xfrm>
        </p:spPr>
        <p:txBody>
          <a:bodyPr>
            <a:normAutofit fontScale="90000"/>
          </a:bodyPr>
          <a:lstStyle/>
          <a:p>
            <a:r>
              <a:rPr lang="en-US" sz="4000" dirty="0"/>
              <a:t>Perspective on IOP and Progression on Glaucomatous Optic Neuropathy</a:t>
            </a:r>
            <a:endParaRPr lang="en-US" dirty="0"/>
          </a:p>
        </p:txBody>
      </p:sp>
      <p:sp>
        <p:nvSpPr>
          <p:cNvPr id="18434" name="Content Placeholder 1">
            <a:extLst>
              <a:ext uri="{FF2B5EF4-FFF2-40B4-BE49-F238E27FC236}">
                <a16:creationId xmlns:a16="http://schemas.microsoft.com/office/drawing/2014/main" id="{4C1585F8-2790-4B5C-809C-8CD6745C42A7}"/>
              </a:ext>
            </a:extLst>
          </p:cNvPr>
          <p:cNvSpPr>
            <a:spLocks noGrp="1" noChangeArrowheads="1"/>
          </p:cNvSpPr>
          <p:nvPr>
            <p:ph idx="1"/>
          </p:nvPr>
        </p:nvSpPr>
        <p:spPr>
          <a:xfrm>
            <a:off x="190500" y="1459742"/>
            <a:ext cx="8763000" cy="5398258"/>
          </a:xfrm>
        </p:spPr>
        <p:txBody>
          <a:bodyPr/>
          <a:lstStyle/>
          <a:p>
            <a:r>
              <a:rPr lang="en-US" altLang="en-US" sz="2400" dirty="0"/>
              <a:t>“Progression was closely linked to the magnitude of the initial IOP reduction with treatment. The initial change in IOP (from baseline to the initial follow-up visit) was strongly associated with progression, with about  a 10% lowering of the risk with each mm Hg of IOP reduction.”</a:t>
            </a:r>
          </a:p>
          <a:p>
            <a:pPr marL="0" indent="0">
              <a:buNone/>
            </a:pPr>
            <a:r>
              <a:rPr lang="en-US" altLang="en-US" sz="2000" i="1" dirty="0">
                <a:solidFill>
                  <a:srgbClr val="6FD1FD"/>
                </a:solidFill>
              </a:rPr>
              <a:t>			</a:t>
            </a:r>
            <a:r>
              <a:rPr lang="en-US" altLang="en-US" sz="2000" i="1" dirty="0" err="1">
                <a:solidFill>
                  <a:srgbClr val="6FD1FD"/>
                </a:solidFill>
              </a:rPr>
              <a:t>Leske</a:t>
            </a:r>
            <a:r>
              <a:rPr lang="en-US" altLang="en-US" sz="2000" i="1" dirty="0">
                <a:solidFill>
                  <a:srgbClr val="6FD1FD"/>
                </a:solidFill>
              </a:rPr>
              <a:t> M, et al. Arch Ophthalmol, Jan 2003</a:t>
            </a:r>
            <a:r>
              <a:rPr lang="en-US" altLang="en-US" dirty="0"/>
              <a:t> </a:t>
            </a:r>
          </a:p>
          <a:p>
            <a:pPr marL="0" indent="0">
              <a:buNone/>
            </a:pPr>
            <a:endParaRPr lang="en-US" altLang="en-US" dirty="0"/>
          </a:p>
          <a:p>
            <a:r>
              <a:rPr lang="en-US" altLang="en-US" sz="2400" dirty="0"/>
              <a:t>“Elevated IOP is a strong risk factor for glaucoma progression, with hazard ratio increasing by 11% for every 1 mm Hg of higher IOP”</a:t>
            </a:r>
            <a:r>
              <a:rPr lang="en-US" altLang="en-US" sz="2400" i="1" dirty="0">
                <a:solidFill>
                  <a:srgbClr val="6FD1FD"/>
                </a:solidFill>
              </a:rPr>
              <a:t> 				</a:t>
            </a:r>
            <a:r>
              <a:rPr lang="en-US" altLang="en-US" sz="2000" i="1" dirty="0">
                <a:solidFill>
                  <a:srgbClr val="6FD1FD"/>
                </a:solidFill>
              </a:rPr>
              <a:t>			Bengtsson B, et al.  Ophthalmology, Feb 2007</a:t>
            </a:r>
          </a:p>
        </p:txBody>
      </p:sp>
    </p:spTree>
    <p:extLst>
      <p:ext uri="{BB962C8B-B14F-4D97-AF65-F5344CB8AC3E}">
        <p14:creationId xmlns:p14="http://schemas.microsoft.com/office/powerpoint/2010/main" val="210631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 y="190502"/>
            <a:ext cx="9087853" cy="752034"/>
          </a:xfrm>
        </p:spPr>
        <p:txBody>
          <a:bodyPr>
            <a:normAutofit/>
          </a:bodyPr>
          <a:lstStyle/>
          <a:p>
            <a:r>
              <a:rPr lang="en-US" sz="3200" dirty="0"/>
              <a:t>Eye Glasses From 3-D Printing Technology</a:t>
            </a:r>
          </a:p>
        </p:txBody>
      </p:sp>
      <p:sp>
        <p:nvSpPr>
          <p:cNvPr id="3" name="Content Placeholder 2"/>
          <p:cNvSpPr>
            <a:spLocks noGrp="1"/>
          </p:cNvSpPr>
          <p:nvPr>
            <p:ph idx="1"/>
          </p:nvPr>
        </p:nvSpPr>
        <p:spPr>
          <a:xfrm>
            <a:off x="138113" y="1053158"/>
            <a:ext cx="8763000" cy="4503389"/>
          </a:xfrm>
        </p:spPr>
        <p:txBody>
          <a:bodyPr>
            <a:normAutofit lnSpcReduction="10000"/>
          </a:bodyPr>
          <a:lstStyle/>
          <a:p>
            <a:r>
              <a:rPr lang="en-US" dirty="0"/>
              <a:t>The (unintended) assault on traditional optometric practice continues</a:t>
            </a:r>
          </a:p>
          <a:p>
            <a:r>
              <a:rPr lang="en-US" dirty="0"/>
              <a:t>3-D printing technology can make a lightweight (7 grams), customized pair of eye glasses in 14 hours at a cost of about $160.00</a:t>
            </a:r>
          </a:p>
          <a:p>
            <a:r>
              <a:rPr lang="en-US" dirty="0"/>
              <a:t>We believe that a variety of technologies will steadily replace the need for traditional </a:t>
            </a:r>
            <a:br>
              <a:rPr lang="en-US" dirty="0"/>
            </a:br>
            <a:r>
              <a:rPr lang="en-US" dirty="0"/>
              <a:t>optometric care.</a:t>
            </a:r>
          </a:p>
          <a:p>
            <a:r>
              <a:rPr lang="en-US" dirty="0"/>
              <a:t>Embrace medical eye care, or you </a:t>
            </a:r>
            <a:br>
              <a:rPr lang="en-US" dirty="0"/>
            </a:br>
            <a:r>
              <a:rPr lang="en-US" dirty="0"/>
              <a:t>might devolve into a dinosaur!</a:t>
            </a:r>
          </a:p>
        </p:txBody>
      </p:sp>
      <p:sp>
        <p:nvSpPr>
          <p:cNvPr id="4" name="TextBox 3"/>
          <p:cNvSpPr txBox="1"/>
          <p:nvPr/>
        </p:nvSpPr>
        <p:spPr>
          <a:xfrm>
            <a:off x="5989925" y="5556547"/>
            <a:ext cx="291118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mn-cs"/>
              </a:rPr>
              <a:t>Clin</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mn-cs"/>
              </a:rPr>
              <a:t>Exp</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mn-cs"/>
              </a:rPr>
              <a:t>Optom</a:t>
            </a: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 </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May, 2018</a:t>
            </a:r>
          </a:p>
        </p:txBody>
      </p:sp>
    </p:spTree>
    <p:extLst>
      <p:ext uri="{BB962C8B-B14F-4D97-AF65-F5344CB8AC3E}">
        <p14:creationId xmlns:p14="http://schemas.microsoft.com/office/powerpoint/2010/main" val="170046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a:xfrm>
            <a:off x="323408" y="74122"/>
            <a:ext cx="8763000" cy="752034"/>
          </a:xfrm>
        </p:spPr>
        <p:txBody>
          <a:bodyPr/>
          <a:lstStyle/>
          <a:p>
            <a:r>
              <a:rPr lang="en-US" altLang="en-US" dirty="0" err="1"/>
              <a:t>Rhopressa</a:t>
            </a:r>
            <a:r>
              <a:rPr lang="en-US" altLang="en-US" dirty="0"/>
              <a:t> (</a:t>
            </a:r>
            <a:r>
              <a:rPr lang="en-US" altLang="en-US" dirty="0" err="1"/>
              <a:t>netarsudil</a:t>
            </a:r>
            <a:r>
              <a:rPr lang="en-US" altLang="en-US" dirty="0"/>
              <a:t> 0.02%)</a:t>
            </a:r>
          </a:p>
        </p:txBody>
      </p:sp>
      <p:sp>
        <p:nvSpPr>
          <p:cNvPr id="3" name="Content Placeholder 2"/>
          <p:cNvSpPr>
            <a:spLocks noGrp="1"/>
          </p:cNvSpPr>
          <p:nvPr>
            <p:ph idx="1"/>
          </p:nvPr>
        </p:nvSpPr>
        <p:spPr>
          <a:xfrm>
            <a:off x="323408" y="826156"/>
            <a:ext cx="8763000" cy="5556152"/>
          </a:xfrm>
        </p:spPr>
        <p:txBody>
          <a:bodyPr>
            <a:noAutofit/>
          </a:bodyPr>
          <a:lstStyle/>
          <a:p>
            <a:r>
              <a:rPr lang="en-US" sz="2600" dirty="0"/>
              <a:t>FDA approved in December 2017</a:t>
            </a:r>
          </a:p>
          <a:p>
            <a:r>
              <a:rPr lang="en-US" sz="2600" dirty="0"/>
              <a:t>First </a:t>
            </a:r>
            <a:r>
              <a:rPr lang="en-US" sz="2600" dirty="0" err="1"/>
              <a:t>rhokinase</a:t>
            </a:r>
            <a:r>
              <a:rPr lang="en-US" sz="2600" dirty="0"/>
              <a:t> inhibitor</a:t>
            </a:r>
          </a:p>
          <a:p>
            <a:r>
              <a:rPr lang="en-US" sz="2600" dirty="0"/>
              <a:t>MOA purported to be enhancement of conventional trabecular outflow</a:t>
            </a:r>
          </a:p>
          <a:p>
            <a:r>
              <a:rPr lang="en-US" sz="2600" dirty="0"/>
              <a:t>Use once daily in the evening</a:t>
            </a:r>
          </a:p>
          <a:p>
            <a:r>
              <a:rPr lang="en-US" sz="2600" dirty="0"/>
              <a:t>Reduces IOP about 4-5 mm Hg </a:t>
            </a:r>
          </a:p>
          <a:p>
            <a:r>
              <a:rPr lang="en-US" sz="2600" dirty="0" err="1"/>
              <a:t>Perserved</a:t>
            </a:r>
            <a:r>
              <a:rPr lang="en-US" sz="2600" dirty="0"/>
              <a:t> with 0.015% BAK</a:t>
            </a:r>
          </a:p>
          <a:p>
            <a:r>
              <a:rPr lang="en-US" sz="2600" dirty="0"/>
              <a:t>Comes in a 2.5 ml bottle</a:t>
            </a:r>
          </a:p>
          <a:p>
            <a:r>
              <a:rPr lang="en-US" sz="2600" dirty="0"/>
              <a:t>Potential Side Effects: </a:t>
            </a:r>
          </a:p>
          <a:p>
            <a:pPr lvl="1"/>
            <a:r>
              <a:rPr lang="en-US" sz="2200" dirty="0"/>
              <a:t>In phase III, 53% experienced red eyes;</a:t>
            </a:r>
          </a:p>
          <a:p>
            <a:pPr lvl="1"/>
            <a:r>
              <a:rPr lang="en-US" sz="2200" dirty="0"/>
              <a:t>Can cause subconjunctival hemorrhages</a:t>
            </a:r>
          </a:p>
          <a:p>
            <a:pPr lvl="1"/>
            <a:r>
              <a:rPr lang="en-US" sz="2200" dirty="0"/>
              <a:t>Can cause an amiodarone-like vortex keratopathy </a:t>
            </a:r>
          </a:p>
          <a:p>
            <a:r>
              <a:rPr lang="en-US" sz="2600" dirty="0"/>
              <a:t>Marketed by Aerie Pharmaceuticals</a:t>
            </a:r>
          </a:p>
        </p:txBody>
      </p:sp>
    </p:spTree>
    <p:extLst>
      <p:ext uri="{BB962C8B-B14F-4D97-AF65-F5344CB8AC3E}">
        <p14:creationId xmlns:p14="http://schemas.microsoft.com/office/powerpoint/2010/main" val="1940196439"/>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B4C0A4-FCAE-405E-B9D6-27CD6F482859}"/>
              </a:ext>
            </a:extLst>
          </p:cNvPr>
          <p:cNvSpPr>
            <a:spLocks noGrp="1"/>
          </p:cNvSpPr>
          <p:nvPr>
            <p:ph type="title"/>
          </p:nvPr>
        </p:nvSpPr>
        <p:spPr>
          <a:xfrm>
            <a:off x="274638" y="186863"/>
            <a:ext cx="8869362" cy="902524"/>
          </a:xfrm>
        </p:spPr>
        <p:txBody>
          <a:bodyPr/>
          <a:lstStyle/>
          <a:p>
            <a:r>
              <a:rPr lang="en-US" dirty="0"/>
              <a:t>The Eye and the ED</a:t>
            </a:r>
          </a:p>
        </p:txBody>
      </p:sp>
      <p:sp>
        <p:nvSpPr>
          <p:cNvPr id="51202" name="Content Placeholder 3">
            <a:extLst>
              <a:ext uri="{FF2B5EF4-FFF2-40B4-BE49-F238E27FC236}">
                <a16:creationId xmlns:a16="http://schemas.microsoft.com/office/drawing/2014/main" id="{8A3A74BF-DDBF-416F-9906-26A2ED265915}"/>
              </a:ext>
            </a:extLst>
          </p:cNvPr>
          <p:cNvSpPr>
            <a:spLocks noGrp="1" noChangeArrowheads="1"/>
          </p:cNvSpPr>
          <p:nvPr>
            <p:ph idx="1"/>
          </p:nvPr>
        </p:nvSpPr>
        <p:spPr/>
        <p:txBody>
          <a:bodyPr>
            <a:normAutofit lnSpcReduction="10000"/>
          </a:bodyPr>
          <a:lstStyle/>
          <a:p>
            <a:r>
              <a:rPr lang="en-US" altLang="en-US" dirty="0"/>
              <a:t>Why people go to the ED with Eye problems</a:t>
            </a:r>
          </a:p>
          <a:p>
            <a:endParaRPr lang="en-US" altLang="en-US" dirty="0"/>
          </a:p>
          <a:p>
            <a:endParaRPr lang="en-US" altLang="en-US" dirty="0"/>
          </a:p>
          <a:p>
            <a:endParaRPr lang="en-US" altLang="en-US" dirty="0"/>
          </a:p>
          <a:p>
            <a:endParaRPr lang="en-US" altLang="en-US" dirty="0"/>
          </a:p>
          <a:p>
            <a:endParaRPr lang="en-US" altLang="en-US" dirty="0"/>
          </a:p>
          <a:p>
            <a:pPr marL="0" indent="0">
              <a:buNone/>
            </a:pPr>
            <a:endParaRPr lang="en-US" altLang="en-US" dirty="0"/>
          </a:p>
          <a:p>
            <a:pPr marL="0" indent="0">
              <a:buNone/>
            </a:pPr>
            <a:endParaRPr lang="en-US" altLang="en-US" sz="800" dirty="0"/>
          </a:p>
          <a:p>
            <a:r>
              <a:rPr lang="en-US" altLang="en-US" dirty="0"/>
              <a:t>Mean ED charge $989.30 for eye visit</a:t>
            </a:r>
          </a:p>
          <a:p>
            <a:r>
              <a:rPr lang="en-US" altLang="en-US" dirty="0"/>
              <a:t>Eye visits: 1.5% of all visits</a:t>
            </a:r>
          </a:p>
          <a:p>
            <a:r>
              <a:rPr lang="en-US" altLang="en-US" dirty="0"/>
              <a:t>32,000 eye-related visits per year</a:t>
            </a:r>
          </a:p>
          <a:p>
            <a:pPr marL="0" indent="0" algn="r" defTabSz="914400" eaLnBrk="0" fontAlgn="base" hangingPunct="0">
              <a:lnSpc>
                <a:spcPct val="110000"/>
              </a:lnSpc>
              <a:spcBef>
                <a:spcPct val="0"/>
              </a:spcBef>
              <a:spcAft>
                <a:spcPct val="0"/>
              </a:spcAft>
              <a:buClrTx/>
              <a:buNone/>
              <a:defRPr/>
            </a:pPr>
            <a:r>
              <a:rPr lang="en-US" altLang="en-US" sz="1800" i="1" dirty="0" err="1">
                <a:solidFill>
                  <a:srgbClr val="65D7FF"/>
                </a:solidFill>
              </a:rPr>
              <a:t>Vazini</a:t>
            </a:r>
            <a:r>
              <a:rPr lang="en-US" altLang="en-US" sz="1800" i="1" dirty="0">
                <a:solidFill>
                  <a:srgbClr val="65D7FF"/>
                </a:solidFill>
              </a:rPr>
              <a:t> K, et al. Ophthalmology 2016;123(4):917-19</a:t>
            </a:r>
          </a:p>
        </p:txBody>
      </p:sp>
      <p:graphicFrame>
        <p:nvGraphicFramePr>
          <p:cNvPr id="5" name="Table 4">
            <a:extLst>
              <a:ext uri="{FF2B5EF4-FFF2-40B4-BE49-F238E27FC236}">
                <a16:creationId xmlns:a16="http://schemas.microsoft.com/office/drawing/2014/main" id="{8D82ABD1-1FDE-49C3-A505-AA289670B3B7}"/>
              </a:ext>
            </a:extLst>
          </p:cNvPr>
          <p:cNvGraphicFramePr>
            <a:graphicFrameLocks noGrp="1"/>
          </p:cNvGraphicFramePr>
          <p:nvPr>
            <p:extLst/>
          </p:nvPr>
        </p:nvGraphicFramePr>
        <p:xfrm>
          <a:off x="1120355" y="1846263"/>
          <a:ext cx="4928753" cy="2438400"/>
        </p:xfrm>
        <a:graphic>
          <a:graphicData uri="http://schemas.openxmlformats.org/drawingml/2006/table">
            <a:tbl>
              <a:tblPr firstRow="1" bandRow="1">
                <a:tableStyleId>{5C22544A-7EE6-4342-B048-85BDC9FD1C3A}</a:tableStyleId>
              </a:tblPr>
              <a:tblGrid>
                <a:gridCol w="2410636">
                  <a:extLst>
                    <a:ext uri="{9D8B030D-6E8A-4147-A177-3AD203B41FA5}">
                      <a16:colId xmlns:a16="http://schemas.microsoft.com/office/drawing/2014/main" val="20000"/>
                    </a:ext>
                  </a:extLst>
                </a:gridCol>
                <a:gridCol w="2518117">
                  <a:extLst>
                    <a:ext uri="{9D8B030D-6E8A-4147-A177-3AD203B41FA5}">
                      <a16:colId xmlns:a16="http://schemas.microsoft.com/office/drawing/2014/main" val="20001"/>
                    </a:ext>
                  </a:extLst>
                </a:gridCol>
              </a:tblGrid>
              <a:tr h="370840">
                <a:tc gridSpan="2">
                  <a:txBody>
                    <a:bodyPr/>
                    <a:lstStyle/>
                    <a:p>
                      <a:r>
                        <a:rPr lang="en-US" sz="2600" b="1" dirty="0">
                          <a:solidFill>
                            <a:srgbClr val="00FF00"/>
                          </a:solidFill>
                          <a:effectLst>
                            <a:outerShdw blurRad="38100" dist="38100" dir="2700000" algn="tl">
                              <a:srgbClr val="000000">
                                <a:alpha val="43137"/>
                              </a:srgbClr>
                            </a:outerShdw>
                          </a:effectLst>
                        </a:rPr>
                        <a:t>Most</a:t>
                      </a:r>
                      <a:r>
                        <a:rPr lang="en-US" sz="2600" b="1" baseline="0" dirty="0">
                          <a:solidFill>
                            <a:srgbClr val="00FF00"/>
                          </a:solidFill>
                          <a:effectLst>
                            <a:outerShdw blurRad="38100" dist="38100" dir="2700000" algn="tl">
                              <a:srgbClr val="000000">
                                <a:alpha val="43137"/>
                              </a:srgbClr>
                            </a:outerShdw>
                          </a:effectLst>
                        </a:rPr>
                        <a:t> common ICD Diagnosis</a:t>
                      </a:r>
                      <a:endParaRPr lang="en-US" sz="2600" b="1" dirty="0">
                        <a:solidFill>
                          <a:srgbClr val="00FF00"/>
                        </a:solidFill>
                        <a:effectLst>
                          <a:outerShdw blurRad="38100" dist="38100" dir="2700000" algn="tl">
                            <a:srgbClr val="000000">
                              <a:alpha val="43137"/>
                            </a:srgbClr>
                          </a:outerShdw>
                        </a:effectLs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2600" b="1" i="1" dirty="0">
                          <a:solidFill>
                            <a:srgbClr val="FFFF00"/>
                          </a:solidFill>
                        </a:rPr>
                        <a:t>Conjunctivitis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2600" b="1" dirty="0">
                          <a:solidFill>
                            <a:srgbClr val="FFFF00"/>
                          </a:solidFill>
                        </a:rPr>
                        <a:t>33%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sz="2600" b="1" i="1" dirty="0">
                          <a:solidFill>
                            <a:srgbClr val="FFFF00"/>
                          </a:solidFill>
                        </a:rPr>
                        <a:t>Corneal injury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600" b="1" dirty="0">
                          <a:solidFill>
                            <a:srgbClr val="FFFF00"/>
                          </a:solidFill>
                        </a:rPr>
                        <a:t>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2600" b="1" i="1" dirty="0">
                          <a:solidFill>
                            <a:srgbClr val="FFFF00"/>
                          </a:solidFill>
                        </a:rPr>
                        <a:t>Corneal F.B.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600" b="1" dirty="0">
                          <a:solidFill>
                            <a:srgbClr val="FFFF00"/>
                          </a:solidFill>
                        </a:rPr>
                        <a:t>  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US" sz="2600" b="1" i="1" dirty="0" err="1">
                          <a:solidFill>
                            <a:srgbClr val="FFFF00"/>
                          </a:solidFill>
                        </a:rPr>
                        <a:t>Hordeolum</a:t>
                      </a:r>
                      <a:endParaRPr lang="en-US" sz="2600" b="1" i="1" dirty="0">
                        <a:solidFill>
                          <a:srgbClr val="FFFF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2600" b="1" dirty="0">
                          <a:solidFill>
                            <a:srgbClr val="FFFF00"/>
                          </a:solidFill>
                        </a:rPr>
                        <a:t>  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134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90499" y="187326"/>
            <a:ext cx="8763001" cy="665162"/>
          </a:xfrm>
        </p:spPr>
        <p:txBody>
          <a:bodyPr/>
          <a:lstStyle/>
          <a:p>
            <a:r>
              <a:rPr lang="en-US" dirty="0"/>
              <a:t>What Makes a Happy Patient</a:t>
            </a:r>
          </a:p>
        </p:txBody>
      </p:sp>
      <p:sp>
        <p:nvSpPr>
          <p:cNvPr id="12" name="Content Placeholder 11"/>
          <p:cNvSpPr>
            <a:spLocks noGrp="1"/>
          </p:cNvSpPr>
          <p:nvPr>
            <p:ph type="body" sz="quarter" idx="10"/>
          </p:nvPr>
        </p:nvSpPr>
        <p:spPr>
          <a:xfrm>
            <a:off x="527050" y="1123950"/>
            <a:ext cx="8096250" cy="5543550"/>
          </a:xfrm>
        </p:spPr>
        <p:txBody>
          <a:bodyPr>
            <a:normAutofit/>
          </a:bodyPr>
          <a:lstStyle/>
          <a:p>
            <a:r>
              <a:rPr lang="en-US" altLang="en-US" dirty="0"/>
              <a:t>“Time spent with the physician and ease of scheduling an appointment are the 2 most important factors in determining whether or not a patient will recommend a particular practice to others. Even practices that provide the highest-quality care will not be successful if patients have trouble making appointments and do not get what is perceived to be adequate time with the practitioner”</a:t>
            </a:r>
          </a:p>
          <a:p>
            <a:endParaRPr lang="en-US" dirty="0"/>
          </a:p>
        </p:txBody>
      </p:sp>
      <p:sp>
        <p:nvSpPr>
          <p:cNvPr id="14340" name="TextBox 5">
            <a:extLst>
              <a:ext uri="{FF2B5EF4-FFF2-40B4-BE49-F238E27FC236}">
                <a16:creationId xmlns:a16="http://schemas.microsoft.com/office/drawing/2014/main" id="{3A911852-6BBE-4CD4-BF4A-3848DD7405FB}"/>
              </a:ext>
            </a:extLst>
          </p:cNvPr>
          <p:cNvSpPr txBox="1">
            <a:spLocks noChangeArrowheads="1"/>
          </p:cNvSpPr>
          <p:nvPr/>
        </p:nvSpPr>
        <p:spPr bwMode="auto">
          <a:xfrm>
            <a:off x="3515041" y="5160790"/>
            <a:ext cx="59102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1" u="none" strike="noStrike" kern="1200" cap="none" spc="0" normalizeH="0" baseline="0" noProof="0" dirty="0">
                <a:ln>
                  <a:noFill/>
                </a:ln>
                <a:solidFill>
                  <a:srgbClr val="65D7FF"/>
                </a:solidFill>
                <a:effectLst/>
                <a:uLnTx/>
                <a:uFillTx/>
                <a:latin typeface="+mn-lt"/>
                <a:ea typeface="+mn-ea"/>
                <a:cs typeface="+mn-cs"/>
              </a:rPr>
              <a:t>Long C, et al. Ophthalmology 2016;123:242-7</a:t>
            </a:r>
          </a:p>
        </p:txBody>
      </p:sp>
    </p:spTree>
    <p:extLst>
      <p:ext uri="{BB962C8B-B14F-4D97-AF65-F5344CB8AC3E}">
        <p14:creationId xmlns:p14="http://schemas.microsoft.com/office/powerpoint/2010/main" val="25991384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le 1"/>
          <p:cNvSpPr>
            <a:spLocks noGrp="1"/>
          </p:cNvSpPr>
          <p:nvPr>
            <p:ph type="title"/>
          </p:nvPr>
        </p:nvSpPr>
        <p:spPr>
          <a:xfrm>
            <a:off x="138113" y="134178"/>
            <a:ext cx="8866187" cy="914400"/>
          </a:xfrm>
        </p:spPr>
        <p:txBody>
          <a:bodyPr/>
          <a:lstStyle/>
          <a:p>
            <a:r>
              <a:rPr lang="en-US" altLang="en-US" sz="3400" dirty="0"/>
              <a:t>Eye Drops for Presbyopia</a:t>
            </a:r>
          </a:p>
        </p:txBody>
      </p:sp>
      <p:sp>
        <p:nvSpPr>
          <p:cNvPr id="3" name="Content Placeholder 2"/>
          <p:cNvSpPr>
            <a:spLocks noGrp="1"/>
          </p:cNvSpPr>
          <p:nvPr>
            <p:ph idx="1"/>
          </p:nvPr>
        </p:nvSpPr>
        <p:spPr>
          <a:xfrm>
            <a:off x="0" y="861015"/>
            <a:ext cx="8941981" cy="6107587"/>
          </a:xfrm>
        </p:spPr>
        <p:txBody>
          <a:bodyPr>
            <a:noAutofit/>
          </a:bodyPr>
          <a:lstStyle/>
          <a:p>
            <a:pPr>
              <a:lnSpc>
                <a:spcPct val="90000"/>
              </a:lnSpc>
              <a:spcAft>
                <a:spcPts val="1200"/>
              </a:spcAft>
              <a:defRPr/>
            </a:pPr>
            <a:r>
              <a:rPr lang="en-US" sz="2000" dirty="0"/>
              <a:t>EVO6 (Novartis) – new agent designed to restore crystalline lens flexibility</a:t>
            </a:r>
          </a:p>
          <a:p>
            <a:pPr>
              <a:lnSpc>
                <a:spcPct val="90000"/>
              </a:lnSpc>
              <a:spcAft>
                <a:spcPts val="1200"/>
              </a:spcAft>
              <a:defRPr/>
            </a:pPr>
            <a:r>
              <a:rPr lang="en-US" sz="2000" dirty="0"/>
              <a:t>Prodrug with lipoic acid choline ester 1.5% - converts to </a:t>
            </a:r>
            <a:r>
              <a:rPr lang="en-US" sz="2000" dirty="0" err="1"/>
              <a:t>dihydolipoic</a:t>
            </a:r>
            <a:r>
              <a:rPr lang="en-US" sz="2000" dirty="0"/>
              <a:t> acid – to </a:t>
            </a:r>
            <a:r>
              <a:rPr lang="en-US" sz="2000" dirty="0" err="1"/>
              <a:t>dihydolipoic</a:t>
            </a:r>
            <a:r>
              <a:rPr lang="en-US" sz="2000" dirty="0"/>
              <a:t> acid – breaks down </a:t>
            </a:r>
            <a:r>
              <a:rPr lang="en-US" sz="2000" dirty="0" err="1"/>
              <a:t>disulphide</a:t>
            </a:r>
            <a:r>
              <a:rPr lang="en-US" sz="2000" dirty="0"/>
              <a:t> bonds in lens – improved flexibility</a:t>
            </a:r>
          </a:p>
          <a:p>
            <a:pPr>
              <a:lnSpc>
                <a:spcPct val="90000"/>
              </a:lnSpc>
              <a:spcAft>
                <a:spcPts val="1200"/>
              </a:spcAft>
              <a:defRPr/>
            </a:pPr>
            <a:r>
              <a:rPr lang="en-US" sz="2000" dirty="0"/>
              <a:t>Goal is to maintain reverse lens </a:t>
            </a:r>
            <a:r>
              <a:rPr lang="en-US" sz="2000" dirty="0" err="1"/>
              <a:t>hardering</a:t>
            </a:r>
            <a:r>
              <a:rPr lang="en-US" sz="2000" dirty="0"/>
              <a:t> and allow lens to maintain or regain accommodation</a:t>
            </a:r>
          </a:p>
          <a:p>
            <a:pPr marL="0" lvl="0" indent="0" algn="r">
              <a:buNone/>
              <a:defRPr/>
            </a:pPr>
            <a:r>
              <a:rPr lang="en-US" sz="1600" i="1" dirty="0">
                <a:solidFill>
                  <a:srgbClr val="6FD1FD"/>
                </a:solidFill>
              </a:rPr>
              <a:t>Review of Optometry, June 15, 2017</a:t>
            </a:r>
          </a:p>
          <a:p>
            <a:pPr marL="1490663" lvl="3" indent="0">
              <a:lnSpc>
                <a:spcPct val="90000"/>
              </a:lnSpc>
              <a:spcAft>
                <a:spcPts val="1200"/>
              </a:spcAft>
              <a:buNone/>
              <a:defRPr/>
            </a:pPr>
            <a:endParaRPr lang="en-US" sz="1600" dirty="0"/>
          </a:p>
          <a:p>
            <a:pPr>
              <a:lnSpc>
                <a:spcPct val="90000"/>
              </a:lnSpc>
              <a:spcAft>
                <a:spcPts val="1200"/>
              </a:spcAft>
              <a:defRPr/>
            </a:pPr>
            <a:r>
              <a:rPr lang="en-US" sz="2000" dirty="0"/>
              <a:t>Liquid Vision drops – temporary presbyopia-correcting therapy lasting five hours or longer</a:t>
            </a:r>
          </a:p>
          <a:p>
            <a:pPr>
              <a:lnSpc>
                <a:spcPct val="90000"/>
              </a:lnSpc>
              <a:spcAft>
                <a:spcPts val="1200"/>
              </a:spcAft>
              <a:defRPr/>
            </a:pPr>
            <a:r>
              <a:rPr lang="en-US" sz="2000" dirty="0"/>
              <a:t>In Phase </a:t>
            </a:r>
            <a:r>
              <a:rPr lang="en-US" sz="2000" dirty="0" err="1"/>
              <a:t>Iia</a:t>
            </a:r>
            <a:r>
              <a:rPr lang="en-US" sz="2000" dirty="0"/>
              <a:t> trials – combines aceclidine (</a:t>
            </a:r>
            <a:r>
              <a:rPr lang="en-US" sz="2000" dirty="0" err="1"/>
              <a:t>miotic</a:t>
            </a:r>
            <a:r>
              <a:rPr lang="en-US" sz="2000" dirty="0"/>
              <a:t>) with tropicamide (cycloplegic) to create super pinhole effect and moderate accommodation</a:t>
            </a:r>
          </a:p>
          <a:p>
            <a:pPr>
              <a:lnSpc>
                <a:spcPct val="90000"/>
              </a:lnSpc>
              <a:spcAft>
                <a:spcPts val="1200"/>
              </a:spcAft>
              <a:defRPr/>
            </a:pPr>
            <a:r>
              <a:rPr lang="en-US" sz="2000" dirty="0"/>
              <a:t>Developed by Presbyopia Therapies </a:t>
            </a:r>
          </a:p>
          <a:p>
            <a:pPr marL="0" lvl="0" indent="0" algn="r">
              <a:buNone/>
              <a:defRPr/>
            </a:pPr>
            <a:r>
              <a:rPr lang="en-US" sz="1600" i="1" dirty="0">
                <a:solidFill>
                  <a:srgbClr val="6FD1FD"/>
                </a:solidFill>
              </a:rPr>
              <a:t>Review of Optometry, June 15, 2017</a:t>
            </a:r>
          </a:p>
          <a:p>
            <a:pPr marL="1490663" lvl="3" indent="0">
              <a:lnSpc>
                <a:spcPct val="90000"/>
              </a:lnSpc>
              <a:spcAft>
                <a:spcPts val="1200"/>
              </a:spcAft>
              <a:buNone/>
              <a:defRPr/>
            </a:pPr>
            <a:endParaRPr lang="en-US" sz="1600" dirty="0">
              <a:solidFill>
                <a:srgbClr val="FFFFFF"/>
              </a:solidFill>
            </a:endParaRPr>
          </a:p>
          <a:p>
            <a:pPr marL="0" indent="0" algn="r">
              <a:buFontTx/>
              <a:buNone/>
              <a:defRPr/>
            </a:pPr>
            <a:endParaRPr lang="en-US" sz="2000" i="1" dirty="0">
              <a:solidFill>
                <a:srgbClr val="6FD1FD"/>
              </a:solidFill>
            </a:endParaRPr>
          </a:p>
          <a:p>
            <a:pPr marL="0" indent="0" algn="r">
              <a:buFontTx/>
              <a:buNone/>
              <a:defRPr/>
            </a:pPr>
            <a:endParaRPr lang="en-US" sz="2000" i="1" dirty="0">
              <a:solidFill>
                <a:srgbClr val="6FD1FD"/>
              </a:solidFill>
            </a:endParaRPr>
          </a:p>
        </p:txBody>
      </p:sp>
    </p:spTree>
    <p:extLst>
      <p:ext uri="{BB962C8B-B14F-4D97-AF65-F5344CB8AC3E}">
        <p14:creationId xmlns:p14="http://schemas.microsoft.com/office/powerpoint/2010/main" val="342765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8113" y="974480"/>
            <a:ext cx="8855075" cy="5324475"/>
          </a:xfrm>
        </p:spPr>
        <p:txBody>
          <a:bodyPr/>
          <a:lstStyle/>
          <a:p>
            <a:pPr>
              <a:defRPr/>
            </a:pPr>
            <a:r>
              <a:rPr lang="en-US" dirty="0"/>
              <a:t>Similar pathophysiology:  DDx- good Hx</a:t>
            </a:r>
          </a:p>
          <a:p>
            <a:pPr>
              <a:defRPr/>
            </a:pPr>
            <a:r>
              <a:rPr lang="en-US" dirty="0"/>
              <a:t>Central scotoma with mild to moderate reduction in BVA</a:t>
            </a:r>
          </a:p>
          <a:p>
            <a:pPr>
              <a:defRPr/>
            </a:pPr>
            <a:r>
              <a:rPr lang="en-US" dirty="0"/>
              <a:t>Small, focal yellowish macular lesion</a:t>
            </a:r>
          </a:p>
          <a:p>
            <a:pPr>
              <a:defRPr/>
            </a:pPr>
            <a:r>
              <a:rPr lang="en-US" dirty="0"/>
              <a:t>OCT:  Compromise to RPE and outer layers</a:t>
            </a:r>
          </a:p>
          <a:p>
            <a:pPr lvl="1">
              <a:defRPr/>
            </a:pPr>
            <a:r>
              <a:rPr lang="en-US" dirty="0"/>
              <a:t>Inner layer involvement in severe damage</a:t>
            </a:r>
          </a:p>
          <a:p>
            <a:pPr>
              <a:defRPr/>
            </a:pPr>
            <a:r>
              <a:rPr lang="en-US" dirty="0"/>
              <a:t>Light energy is absorbed by RPE resulting in heat damage to the tissue</a:t>
            </a:r>
          </a:p>
          <a:p>
            <a:pPr>
              <a:defRPr/>
            </a:pPr>
            <a:r>
              <a:rPr lang="en-US" dirty="0"/>
              <a:t>Some recovery of vision may occur over several months</a:t>
            </a:r>
            <a:endParaRPr lang="en-US" sz="2000" dirty="0"/>
          </a:p>
        </p:txBody>
      </p:sp>
      <p:sp>
        <p:nvSpPr>
          <p:cNvPr id="3" name="Title 2"/>
          <p:cNvSpPr>
            <a:spLocks noGrp="1"/>
          </p:cNvSpPr>
          <p:nvPr>
            <p:ph type="title"/>
          </p:nvPr>
        </p:nvSpPr>
        <p:spPr>
          <a:xfrm>
            <a:off x="152400" y="228600"/>
            <a:ext cx="8855075" cy="1063625"/>
          </a:xfrm>
        </p:spPr>
        <p:txBody>
          <a:bodyPr>
            <a:normAutofit fontScale="90000"/>
          </a:bodyPr>
          <a:lstStyle/>
          <a:p>
            <a:pPr>
              <a:defRPr/>
            </a:pPr>
            <a:r>
              <a:rPr lang="en-US" dirty="0"/>
              <a:t>Solar and Laser Retinopathy</a:t>
            </a:r>
            <a:br>
              <a:rPr lang="en-US" dirty="0"/>
            </a:br>
            <a:endParaRPr lang="en-US" dirty="0"/>
          </a:p>
        </p:txBody>
      </p:sp>
    </p:spTree>
    <p:extLst>
      <p:ext uri="{BB962C8B-B14F-4D97-AF65-F5344CB8AC3E}">
        <p14:creationId xmlns:p14="http://schemas.microsoft.com/office/powerpoint/2010/main" val="423642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8A32E3-BE0A-4963-93D7-59B5C60FACE6}"/>
              </a:ext>
            </a:extLst>
          </p:cNvPr>
          <p:cNvSpPr>
            <a:spLocks noGrp="1"/>
          </p:cNvSpPr>
          <p:nvPr>
            <p:ph type="title"/>
          </p:nvPr>
        </p:nvSpPr>
        <p:spPr/>
        <p:txBody>
          <a:bodyPr/>
          <a:lstStyle/>
          <a:p>
            <a:r>
              <a:rPr lang="en-US"/>
              <a:t>Hand-Held Laser Retinal Injury</a:t>
            </a:r>
            <a:endParaRPr lang="en-US" dirty="0"/>
          </a:p>
        </p:txBody>
      </p:sp>
      <p:sp>
        <p:nvSpPr>
          <p:cNvPr id="38914" name="Content Placeholder 1">
            <a:extLst>
              <a:ext uri="{FF2B5EF4-FFF2-40B4-BE49-F238E27FC236}">
                <a16:creationId xmlns:a16="http://schemas.microsoft.com/office/drawing/2014/main" id="{BC769963-A6B8-43AC-9482-E66C8D359ACE}"/>
              </a:ext>
            </a:extLst>
          </p:cNvPr>
          <p:cNvSpPr>
            <a:spLocks noGrp="1" noChangeArrowheads="1"/>
          </p:cNvSpPr>
          <p:nvPr>
            <p:ph idx="1"/>
          </p:nvPr>
        </p:nvSpPr>
        <p:spPr>
          <a:xfrm>
            <a:off x="210109" y="1031862"/>
            <a:ext cx="8855073" cy="5659882"/>
          </a:xfrm>
        </p:spPr>
        <p:txBody>
          <a:bodyPr>
            <a:normAutofit fontScale="92500" lnSpcReduction="20000"/>
          </a:bodyPr>
          <a:lstStyle/>
          <a:p>
            <a:r>
              <a:rPr lang="en-US" altLang="en-US" dirty="0"/>
              <a:t>Delay in diagnosis is a common feature.</a:t>
            </a:r>
          </a:p>
          <a:p>
            <a:r>
              <a:rPr lang="en-US" altLang="en-US" dirty="0"/>
              <a:t>Average age of exposure 9-16 years, mostly males. 50% admit to laser exposure.</a:t>
            </a:r>
          </a:p>
          <a:p>
            <a:r>
              <a:rPr lang="en-US" altLang="en-US" dirty="0"/>
              <a:t>Vision decrease highly variable; modest recovery over time.</a:t>
            </a:r>
          </a:p>
          <a:p>
            <a:r>
              <a:rPr lang="en-US" altLang="en-US" dirty="0"/>
              <a:t>Symptoms: Central scotoma, variable </a:t>
            </a:r>
            <a:r>
              <a:rPr lang="en-US" altLang="en-US" dirty="0" err="1"/>
              <a:t>blurrred</a:t>
            </a:r>
            <a:r>
              <a:rPr lang="en-US" altLang="en-US" dirty="0"/>
              <a:t> vision.</a:t>
            </a:r>
          </a:p>
          <a:p>
            <a:r>
              <a:rPr lang="en-US" altLang="en-US" dirty="0"/>
              <a:t>OCT is critical to the diagnosis; Focal RPE and outer retinal tissues are preferentially damaged.</a:t>
            </a:r>
          </a:p>
          <a:p>
            <a:r>
              <a:rPr lang="en-US" altLang="en-US" dirty="0"/>
              <a:t>“The lack of awareness of such injuries among ophthalmologists is likely to contribute toward a delay in making the diagnosis, as evidenced by the fact that almost a third of children in this study were referred as retinal dystrophies.” This is likely true for most eye doctors. </a:t>
            </a:r>
          </a:p>
        </p:txBody>
      </p:sp>
      <p:sp>
        <p:nvSpPr>
          <p:cNvPr id="38916" name="TextBox 3">
            <a:extLst>
              <a:ext uri="{FF2B5EF4-FFF2-40B4-BE49-F238E27FC236}">
                <a16:creationId xmlns:a16="http://schemas.microsoft.com/office/drawing/2014/main" id="{B00E98A2-24C8-43DA-B5A6-4D58B72C7E76}"/>
              </a:ext>
            </a:extLst>
          </p:cNvPr>
          <p:cNvSpPr txBox="1">
            <a:spLocks noChangeArrowheads="1"/>
          </p:cNvSpPr>
          <p:nvPr/>
        </p:nvSpPr>
        <p:spPr bwMode="auto">
          <a:xfrm>
            <a:off x="2768138" y="6207833"/>
            <a:ext cx="62970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000" b="1" i="1" dirty="0" err="1">
                <a:solidFill>
                  <a:srgbClr val="65D7FF"/>
                </a:solidFill>
                <a:latin typeface="+mn-lt"/>
              </a:rPr>
              <a:t>Raoof</a:t>
            </a:r>
            <a:r>
              <a:rPr lang="en-US" altLang="en-US" sz="2000" b="1" i="1" dirty="0">
                <a:solidFill>
                  <a:srgbClr val="65D7FF"/>
                </a:solidFill>
                <a:latin typeface="+mn-lt"/>
              </a:rPr>
              <a:t>  N, et al.  Am J Ophthalmol . 2016;171:88-94</a:t>
            </a:r>
            <a:endParaRPr kumimoji="0" lang="en-US" altLang="en-US" sz="1600" b="0" i="0" u="none" strike="noStrike" kern="1200" cap="none" spc="0" normalizeH="0" baseline="0" noProof="0" dirty="0">
              <a:ln>
                <a:noFill/>
              </a:ln>
              <a:solidFill>
                <a:srgbClr val="65D7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8052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93713" y="130175"/>
            <a:ext cx="7022454" cy="1365250"/>
          </a:xfrm>
        </p:spPr>
        <p:txBody>
          <a:bodyPr/>
          <a:lstStyle/>
          <a:p>
            <a:pPr eaLnBrk="1" hangingPunct="1"/>
            <a:r>
              <a:rPr lang="en-US" altLang="en-US" dirty="0"/>
              <a:t>Antibacterial Medications</a:t>
            </a:r>
          </a:p>
        </p:txBody>
      </p:sp>
      <p:sp>
        <p:nvSpPr>
          <p:cNvPr id="25603" name="Rectangle 3"/>
          <p:cNvSpPr>
            <a:spLocks noGrp="1" noChangeArrowheads="1"/>
          </p:cNvSpPr>
          <p:nvPr>
            <p:ph type="body" idx="1"/>
          </p:nvPr>
        </p:nvSpPr>
        <p:spPr>
          <a:xfrm>
            <a:off x="920348" y="1113587"/>
            <a:ext cx="4591050" cy="5067300"/>
          </a:xfrm>
        </p:spPr>
        <p:txBody>
          <a:bodyPr/>
          <a:lstStyle/>
          <a:p>
            <a:pPr marL="342900" indent="-342900" eaLnBrk="1" hangingPunct="1">
              <a:lnSpc>
                <a:spcPct val="85000"/>
              </a:lnSpc>
            </a:pPr>
            <a:r>
              <a:rPr lang="en-US" altLang="en-US" sz="2400" dirty="0"/>
              <a:t>Sulfa Preparations</a:t>
            </a:r>
          </a:p>
          <a:p>
            <a:pPr marL="342900" indent="-342900" eaLnBrk="1" hangingPunct="1">
              <a:lnSpc>
                <a:spcPct val="85000"/>
              </a:lnSpc>
            </a:pPr>
            <a:r>
              <a:rPr lang="en-US" altLang="en-US" sz="2400" dirty="0"/>
              <a:t>Erythromycin</a:t>
            </a:r>
          </a:p>
          <a:p>
            <a:pPr marL="342900" indent="-342900" eaLnBrk="1" hangingPunct="1">
              <a:lnSpc>
                <a:spcPct val="85000"/>
              </a:lnSpc>
            </a:pPr>
            <a:r>
              <a:rPr lang="en-US" altLang="en-US" sz="2400" dirty="0"/>
              <a:t>Bacitracin</a:t>
            </a:r>
          </a:p>
          <a:p>
            <a:pPr marL="342900" indent="-342900" eaLnBrk="1" hangingPunct="1">
              <a:lnSpc>
                <a:spcPct val="85000"/>
              </a:lnSpc>
            </a:pPr>
            <a:r>
              <a:rPr lang="en-US" altLang="en-US" sz="2400" dirty="0"/>
              <a:t>Bacitracin / Polymyxin B</a:t>
            </a:r>
          </a:p>
          <a:p>
            <a:pPr marL="342900" indent="-342900" eaLnBrk="1" hangingPunct="1">
              <a:lnSpc>
                <a:spcPct val="85000"/>
              </a:lnSpc>
            </a:pPr>
            <a:r>
              <a:rPr lang="en-US" altLang="en-US" sz="2400" dirty="0"/>
              <a:t>Bacitracin / Polymyxin B / Neomycin</a:t>
            </a:r>
          </a:p>
          <a:p>
            <a:pPr marL="342900" indent="-342900" eaLnBrk="1" hangingPunct="1">
              <a:lnSpc>
                <a:spcPct val="85000"/>
              </a:lnSpc>
            </a:pPr>
            <a:r>
              <a:rPr lang="en-US" altLang="en-US" sz="2400" dirty="0"/>
              <a:t>Chloramphenicol</a:t>
            </a:r>
          </a:p>
          <a:p>
            <a:pPr marL="342900" indent="-342900" eaLnBrk="1" hangingPunct="1">
              <a:lnSpc>
                <a:spcPct val="85000"/>
              </a:lnSpc>
            </a:pPr>
            <a:r>
              <a:rPr lang="en-US" altLang="en-US" sz="2400" dirty="0"/>
              <a:t>Gentamicin</a:t>
            </a:r>
          </a:p>
          <a:p>
            <a:pPr marL="342900" indent="-342900" eaLnBrk="1" hangingPunct="1">
              <a:lnSpc>
                <a:spcPct val="85000"/>
              </a:lnSpc>
            </a:pPr>
            <a:r>
              <a:rPr lang="en-US" altLang="en-US" sz="2400" dirty="0"/>
              <a:t>Tobramycin</a:t>
            </a:r>
          </a:p>
          <a:p>
            <a:pPr marL="342900" indent="-342900" eaLnBrk="1" hangingPunct="1">
              <a:lnSpc>
                <a:spcPct val="85000"/>
              </a:lnSpc>
            </a:pPr>
            <a:r>
              <a:rPr lang="en-US" altLang="en-US" sz="2400" dirty="0"/>
              <a:t>Trimethoprim / Polymyxin B</a:t>
            </a:r>
          </a:p>
          <a:p>
            <a:pPr marL="342900" indent="-342900" eaLnBrk="1" hangingPunct="1">
              <a:lnSpc>
                <a:spcPct val="85000"/>
              </a:lnSpc>
            </a:pPr>
            <a:r>
              <a:rPr lang="en-US" altLang="en-US" sz="2400" dirty="0">
                <a:solidFill>
                  <a:srgbClr val="FFFFFF"/>
                </a:solidFill>
              </a:rPr>
              <a:t>Fluoroquinolones</a:t>
            </a:r>
          </a:p>
          <a:p>
            <a:pPr marL="342900" indent="-342900" eaLnBrk="1" hangingPunct="1">
              <a:lnSpc>
                <a:spcPct val="85000"/>
              </a:lnSpc>
            </a:pPr>
            <a:r>
              <a:rPr lang="en-US" altLang="en-US" sz="2400" dirty="0">
                <a:solidFill>
                  <a:srgbClr val="FFFFFF"/>
                </a:solidFill>
              </a:rPr>
              <a:t>Azithromycin</a:t>
            </a:r>
          </a:p>
          <a:p>
            <a:pPr marL="342900" indent="-342900" eaLnBrk="1" hangingPunct="1">
              <a:lnSpc>
                <a:spcPct val="85000"/>
              </a:lnSpc>
            </a:pPr>
            <a:r>
              <a:rPr lang="en-US" altLang="en-US" sz="2400" dirty="0">
                <a:solidFill>
                  <a:srgbClr val="FFFFFF"/>
                </a:solidFill>
              </a:rPr>
              <a:t>Oral antibiotics</a:t>
            </a:r>
          </a:p>
        </p:txBody>
      </p:sp>
    </p:spTree>
    <p:extLst>
      <p:ext uri="{BB962C8B-B14F-4D97-AF65-F5344CB8AC3E}">
        <p14:creationId xmlns:p14="http://schemas.microsoft.com/office/powerpoint/2010/main" val="473355260"/>
      </p:ext>
    </p:extLst>
  </p:cSld>
  <p:clrMapOvr>
    <a:masterClrMapping/>
  </p:clrMapOvr>
</p:sld>
</file>

<file path=ppt/theme/_rels/theme2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BEST THEM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ST THEME" id="{2FCBFD51-B1B6-40E5-8B3B-6879AC3A442A}" vid="{75465BD9-F3B3-4E07-BD76-9E62BDC3E497}"/>
    </a:ext>
  </a:extLst>
</a:theme>
</file>

<file path=ppt/theme/theme12.xml><?xml version="1.0" encoding="utf-8"?>
<a:theme xmlns:a="http://schemas.openxmlformats.org/drawingml/2006/main" name="4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2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8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9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0.xml><?xml version="1.0" encoding="utf-8"?>
<a:theme xmlns:a="http://schemas.openxmlformats.org/drawingml/2006/main" name="10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4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2_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4.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5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11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3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6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7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12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13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14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4.xml><?xml version="1.0" encoding="utf-8"?>
<a:theme xmlns:a="http://schemas.openxmlformats.org/drawingml/2006/main" name="12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5.xml><?xml version="1.0" encoding="utf-8"?>
<a:theme xmlns:a="http://schemas.openxmlformats.org/drawingml/2006/main" name="10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15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7.xml><?xml version="1.0" encoding="utf-8"?>
<a:theme xmlns:a="http://schemas.openxmlformats.org/drawingml/2006/main" name="9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8.xml><?xml version="1.0" encoding="utf-8"?>
<a:theme xmlns:a="http://schemas.openxmlformats.org/drawingml/2006/main" name="17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9.xml><?xml version="1.0" encoding="utf-8"?>
<a:theme xmlns:a="http://schemas.openxmlformats.org/drawingml/2006/main" name="14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0.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rgbClr val="99CCFF"/>
        </a:solidFill>
        <a:ln w="12700" cap="flat" cmpd="sng" algn="ctr">
          <a:noFill/>
          <a:prstDash val="solid"/>
          <a:round/>
          <a:headEnd type="none" w="med" len="med"/>
          <a:tailEnd type="none" w="med" len="med"/>
        </a:ln>
        <a:effectLst>
          <a:outerShdw dist="35921" dir="2700000" algn="ctr" rotWithShape="0">
            <a:srgbClr val="292929"/>
          </a:outerShdw>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none" strike="noStrike" cap="none" normalizeH="0" baseline="0" smtClean="0">
            <a:ln>
              <a:noFill/>
            </a:ln>
            <a:solidFill>
              <a:srgbClr val="99CCFF"/>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1.xml><?xml version="1.0" encoding="utf-8"?>
<a:theme xmlns:a="http://schemas.openxmlformats.org/drawingml/2006/main" name="15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28188</TotalTime>
  <Words>3171</Words>
  <Application>Microsoft Office PowerPoint</Application>
  <PresentationFormat>On-screen Show (4:3)</PresentationFormat>
  <Paragraphs>330</Paragraphs>
  <Slides>41</Slides>
  <Notes>25</Notes>
  <HiddenSlides>0</HiddenSlides>
  <MMClips>0</MMClips>
  <ScaleCrop>false</ScaleCrop>
  <HeadingPairs>
    <vt:vector size="6" baseType="variant">
      <vt:variant>
        <vt:lpstr>Fonts Used</vt:lpstr>
      </vt:variant>
      <vt:variant>
        <vt:i4>8</vt:i4>
      </vt:variant>
      <vt:variant>
        <vt:lpstr>Theme</vt:lpstr>
      </vt:variant>
      <vt:variant>
        <vt:i4>41</vt:i4>
      </vt:variant>
      <vt:variant>
        <vt:lpstr>Slide Titles</vt:lpstr>
      </vt:variant>
      <vt:variant>
        <vt:i4>41</vt:i4>
      </vt:variant>
    </vt:vector>
  </HeadingPairs>
  <TitlesOfParts>
    <vt:vector size="90" baseType="lpstr">
      <vt:lpstr>Arial</vt:lpstr>
      <vt:lpstr>Calibri</vt:lpstr>
      <vt:lpstr>Symbol</vt:lpstr>
      <vt:lpstr>Tahoma</vt:lpstr>
      <vt:lpstr>Times New Roman</vt:lpstr>
      <vt:lpstr>Wingdings</vt:lpstr>
      <vt:lpstr>Wingdings 2</vt:lpstr>
      <vt:lpstr>Wingdings 3</vt:lpstr>
      <vt:lpstr>blue - farm</vt:lpstr>
      <vt:lpstr>2_blue 1</vt:lpstr>
      <vt:lpstr>1_blue w/line</vt:lpstr>
      <vt:lpstr>1_Breeze</vt:lpstr>
      <vt:lpstr>blue w/line</vt:lpstr>
      <vt:lpstr>1_blue - farm</vt:lpstr>
      <vt:lpstr>2_blue - farm</vt:lpstr>
      <vt:lpstr>3_blue - farm</vt:lpstr>
      <vt:lpstr>blue star</vt:lpstr>
      <vt:lpstr>1_blue star</vt:lpstr>
      <vt:lpstr>BEST THEME</vt:lpstr>
      <vt:lpstr>4_blue - farm</vt:lpstr>
      <vt:lpstr>8_blue star</vt:lpstr>
      <vt:lpstr>2_blue w/line</vt:lpstr>
      <vt:lpstr>5_blue - farm</vt:lpstr>
      <vt:lpstr>11_blue star</vt:lpstr>
      <vt:lpstr>8_blue - farm</vt:lpstr>
      <vt:lpstr>9_blue - farm</vt:lpstr>
      <vt:lpstr>7_blue - farm</vt:lpstr>
      <vt:lpstr>10_blue - farm</vt:lpstr>
      <vt:lpstr>2_blue star</vt:lpstr>
      <vt:lpstr>4_blue star</vt:lpstr>
      <vt:lpstr>2_Breeze</vt:lpstr>
      <vt:lpstr>1_Edge</vt:lpstr>
      <vt:lpstr>5_blue star</vt:lpstr>
      <vt:lpstr>11_blue - farm</vt:lpstr>
      <vt:lpstr>Edge</vt:lpstr>
      <vt:lpstr>3_blue w/line</vt:lpstr>
      <vt:lpstr>6_blue star</vt:lpstr>
      <vt:lpstr>7_blue star</vt:lpstr>
      <vt:lpstr>12_blue - farm</vt:lpstr>
      <vt:lpstr>13_blue - farm</vt:lpstr>
      <vt:lpstr>14_blue - farm</vt:lpstr>
      <vt:lpstr>12_blue star</vt:lpstr>
      <vt:lpstr>10_blue star</vt:lpstr>
      <vt:lpstr>15_blue - farm</vt:lpstr>
      <vt:lpstr>9_blue star</vt:lpstr>
      <vt:lpstr>17_blue - farm</vt:lpstr>
      <vt:lpstr>14_blue star</vt:lpstr>
      <vt:lpstr>2_Edge</vt:lpstr>
      <vt:lpstr>15_blue star</vt:lpstr>
      <vt:lpstr> Eye Care Update – Part I</vt:lpstr>
      <vt:lpstr>Financial Disclosure</vt:lpstr>
      <vt:lpstr>Refractionist or Doctor</vt:lpstr>
      <vt:lpstr>Eye Glasses From 3-D Printing Technology</vt:lpstr>
      <vt:lpstr>What Makes a Happy Patient</vt:lpstr>
      <vt:lpstr>Eye Drops for Presbyopia</vt:lpstr>
      <vt:lpstr>Solar and Laser Retinopathy </vt:lpstr>
      <vt:lpstr>Hand-Held Laser Retinal Injury</vt:lpstr>
      <vt:lpstr>Antibacterial Medications</vt:lpstr>
      <vt:lpstr>Are Generics OK?</vt:lpstr>
      <vt:lpstr>Off label</vt:lpstr>
      <vt:lpstr>Compounding of Rx Glaucoma Meds</vt:lpstr>
      <vt:lpstr>FDA Pregnancy Categories</vt:lpstr>
      <vt:lpstr>Treating During Pregnancy</vt:lpstr>
      <vt:lpstr>Herpes Gladiatorum</vt:lpstr>
      <vt:lpstr>Eczema Herpeticum</vt:lpstr>
      <vt:lpstr>Primary HSV Infection</vt:lpstr>
      <vt:lpstr>Non-ophthalmic steroid: ointment/cream/lotion</vt:lpstr>
      <vt:lpstr>Anti-inflammatory Effects of        0.1% Tacrolimus</vt:lpstr>
      <vt:lpstr>Systemic Prednisone</vt:lpstr>
      <vt:lpstr>Perspective on Oral Prednisolone</vt:lpstr>
      <vt:lpstr>Bilateral Periorbital Impetigo - Dermatitis</vt:lpstr>
      <vt:lpstr>Perspective on  Posterior Vitreous Detachment</vt:lpstr>
      <vt:lpstr>Acute PVD and Retinal Tears </vt:lpstr>
      <vt:lpstr>Treatment of Vitreous Floaters</vt:lpstr>
      <vt:lpstr>Timing and RD Repair:  Is there a hurry?</vt:lpstr>
      <vt:lpstr>Visual Recovery After Retinal Detachment with Macula-Off</vt:lpstr>
      <vt:lpstr>Risk of Progression in Macula-On  Retinal Detachment</vt:lpstr>
      <vt:lpstr>Acute and Chronic Conjunctivitis Due to Over-the-Counter Ophthalmic Decongestants</vt:lpstr>
      <vt:lpstr>Brimonidine Dermatologic Gel</vt:lpstr>
      <vt:lpstr>Lumify (brimonidine 0.025%) Ophthalmic Solution</vt:lpstr>
      <vt:lpstr>Perspective on                                        Central Corneal Thickness (CCT)</vt:lpstr>
      <vt:lpstr>Role of Self-IOP Measurements in Glaucoma Management </vt:lpstr>
      <vt:lpstr>News on “HOME” Tonometry</vt:lpstr>
      <vt:lpstr>Prostaglandin Receptor Agonists</vt:lpstr>
      <vt:lpstr>Latanoprostene Bunod 0.024%</vt:lpstr>
      <vt:lpstr>Each Millimeter of IOP Reduction Matters </vt:lpstr>
      <vt:lpstr>“Glaucoma Treatment:    by the Highest Level of Evidence”</vt:lpstr>
      <vt:lpstr>Perspective on IOP and Progression on Glaucomatous Optic Neuropathy</vt:lpstr>
      <vt:lpstr>Rhopressa (netarsudil 0.02%)</vt:lpstr>
      <vt:lpstr>The Eye and the ED</vt:lpstr>
    </vt:vector>
  </TitlesOfParts>
  <Company>id&amp;a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K. Okamoto</dc:creator>
  <cp:lastModifiedBy>Ron Melton</cp:lastModifiedBy>
  <cp:revision>1664</cp:revision>
  <cp:lastPrinted>2017-08-31T01:21:53Z</cp:lastPrinted>
  <dcterms:created xsi:type="dcterms:W3CDTF">2007-10-16T17:05:53Z</dcterms:created>
  <dcterms:modified xsi:type="dcterms:W3CDTF">2018-08-19T19:46:57Z</dcterms:modified>
</cp:coreProperties>
</file>